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
  </p:notesMasterIdLst>
  <p:handoutMasterIdLst>
    <p:handoutMasterId r:id="rId15"/>
  </p:handoutMasterIdLst>
  <p:sldIdLst>
    <p:sldId id="272" r:id="rId2"/>
    <p:sldId id="258" r:id="rId3"/>
    <p:sldId id="274" r:id="rId4"/>
    <p:sldId id="275" r:id="rId5"/>
    <p:sldId id="273" r:id="rId6"/>
    <p:sldId id="277" r:id="rId7"/>
    <p:sldId id="278" r:id="rId8"/>
    <p:sldId id="280" r:id="rId9"/>
    <p:sldId id="281" r:id="rId10"/>
    <p:sldId id="282" r:id="rId11"/>
    <p:sldId id="283" r:id="rId12"/>
    <p:sldId id="284" r:id="rId1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72" userDrawn="1">
          <p15:clr>
            <a:srgbClr val="A4A3A4"/>
          </p15:clr>
        </p15:guide>
        <p15:guide id="2" pos="2880" userDrawn="1">
          <p15:clr>
            <a:srgbClr val="A4A3A4"/>
          </p15:clr>
        </p15:guide>
        <p15:guide id="3" orient="horz" pos="852" userDrawn="1">
          <p15:clr>
            <a:srgbClr val="A4A3A4"/>
          </p15:clr>
        </p15:guide>
        <p15:guide id="4" orient="horz" pos="271"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443ED59-20C7-4FDF-8DCA-8A14D1AA1C8C}" name="Microsoft Office User" initials="MOU" userId="Microsoft Office User" providerId="None"/>
  <p188:author id="{D1433EE6-75C6-9C2F-685A-E33E6ABC57FB}" name="Mark McFarlane" initials="MM" userId="S::mark.mcfarlane@globalservs.com::35b19114-9099-41fe-a5b9-96d474b0dfd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E3E5"/>
    <a:srgbClr val="E7E6E6"/>
    <a:srgbClr val="E2E3E3"/>
    <a:srgbClr val="6A6D71"/>
    <a:srgbClr val="7F8183"/>
    <a:srgbClr val="929495"/>
    <a:srgbClr val="A6A8A9"/>
    <a:srgbClr val="BABCBD"/>
    <a:srgbClr val="E2DEDF"/>
    <a:srgbClr val="6366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3C210F-4222-4C4C-990E-A35A1B1DD73D}" v="550" dt="2024-10-30T21:17:06.7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62" autoAdjust="0"/>
    <p:restoredTop sz="80052"/>
  </p:normalViewPr>
  <p:slideViewPr>
    <p:cSldViewPr snapToGrid="0">
      <p:cViewPr varScale="1">
        <p:scale>
          <a:sx n="172" d="100"/>
          <a:sy n="172" d="100"/>
        </p:scale>
        <p:origin x="1136" y="192"/>
      </p:cViewPr>
      <p:guideLst>
        <p:guide orient="horz" pos="1572"/>
        <p:guide pos="2880"/>
        <p:guide orient="horz" pos="852"/>
        <p:guide orient="horz" pos="271"/>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Lst>
  </p:outlineViewPr>
  <p:notesTextViewPr>
    <p:cViewPr>
      <p:scale>
        <a:sx n="1" d="1"/>
        <a:sy n="1" d="1"/>
      </p:scale>
      <p:origin x="0" y="0"/>
    </p:cViewPr>
  </p:notesTextViewPr>
  <p:sorterViewPr>
    <p:cViewPr>
      <p:scale>
        <a:sx n="1" d="1"/>
        <a:sy n="1" d="1"/>
      </p:scale>
      <p:origin x="0" y="0"/>
    </p:cViewPr>
  </p:sorterViewPr>
  <p:notesViewPr>
    <p:cSldViewPr snapToGrid="0" showGuides="1">
      <p:cViewPr varScale="1">
        <p:scale>
          <a:sx n="160" d="100"/>
          <a:sy n="160" d="100"/>
        </p:scale>
        <p:origin x="4800"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microsoft.com/office/2018/10/relationships/authors" Target="authors.xml"/></Relationships>
</file>

<file path=ppt/_rels/viewProps.xml.rels><?xml version="1.0" encoding="UTF-8" standalone="yes"?>
<Relationships xmlns="http://schemas.openxmlformats.org/package/2006/relationships"><Relationship Id="rId8" Type="http://schemas.openxmlformats.org/officeDocument/2006/relationships/slide" Target="slides/slide8.xml"/><Relationship Id="rId3" Type="http://schemas.openxmlformats.org/officeDocument/2006/relationships/slide" Target="slides/slide3.xml"/><Relationship Id="rId7" Type="http://schemas.openxmlformats.org/officeDocument/2006/relationships/slide" Target="slides/slide7.xml"/><Relationship Id="rId2" Type="http://schemas.openxmlformats.org/officeDocument/2006/relationships/slide" Target="slides/slide2.xml"/><Relationship Id="rId1" Type="http://schemas.openxmlformats.org/officeDocument/2006/relationships/slide" Target="slides/slide1.xml"/><Relationship Id="rId6" Type="http://schemas.openxmlformats.org/officeDocument/2006/relationships/slide" Target="slides/slide6.xml"/><Relationship Id="rId5" Type="http://schemas.openxmlformats.org/officeDocument/2006/relationships/slide" Target="slides/slide5.xml"/><Relationship Id="rId4" Type="http://schemas.openxmlformats.org/officeDocument/2006/relationships/slide" Target="slides/slide4.xml"/><Relationship Id="rId9" Type="http://schemas.openxmlformats.org/officeDocument/2006/relationships/slide" Target="slides/slide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tache, Miguel" userId="69f79433-2469-4283-825e-07b71aa5f331" providerId="ADAL" clId="{E53C210F-4222-4C4C-990E-A35A1B1DD73D}"/>
    <pc:docChg chg="undo custSel addSld delSld modSld">
      <pc:chgData name="Artache, Miguel" userId="69f79433-2469-4283-825e-07b71aa5f331" providerId="ADAL" clId="{E53C210F-4222-4C4C-990E-A35A1B1DD73D}" dt="2024-10-30T21:36:08.279" v="4437"/>
      <pc:docMkLst>
        <pc:docMk/>
      </pc:docMkLst>
      <pc:sldChg chg="addSp delSp modSp mod modClrScheme chgLayout modNotesTx">
        <pc:chgData name="Artache, Miguel" userId="69f79433-2469-4283-825e-07b71aa5f331" providerId="ADAL" clId="{E53C210F-4222-4C4C-990E-A35A1B1DD73D}" dt="2024-10-30T21:28:25.196" v="4384" actId="20577"/>
        <pc:sldMkLst>
          <pc:docMk/>
          <pc:sldMk cId="4083336251" sldId="258"/>
        </pc:sldMkLst>
        <pc:spChg chg="add mod ord">
          <ac:chgData name="Artache, Miguel" userId="69f79433-2469-4283-825e-07b71aa5f331" providerId="ADAL" clId="{E53C210F-4222-4C4C-990E-A35A1B1DD73D}" dt="2024-10-29T16:44:57.649" v="1231" actId="26606"/>
          <ac:spMkLst>
            <pc:docMk/>
            <pc:sldMk cId="4083336251" sldId="258"/>
            <ac:spMk id="6" creationId="{C3E3E380-09AC-F549-739D-23D69D610C98}"/>
          </ac:spMkLst>
        </pc:spChg>
        <pc:spChg chg="mod">
          <ac:chgData name="Artache, Miguel" userId="69f79433-2469-4283-825e-07b71aa5f331" providerId="ADAL" clId="{E53C210F-4222-4C4C-990E-A35A1B1DD73D}" dt="2024-10-29T16:44:57.649" v="1231" actId="26606"/>
          <ac:spMkLst>
            <pc:docMk/>
            <pc:sldMk cId="4083336251" sldId="258"/>
            <ac:spMk id="11" creationId="{E94FDC9D-9A28-DE4B-91B6-1781AD679276}"/>
          </ac:spMkLst>
        </pc:spChg>
        <pc:spChg chg="add del mod">
          <ac:chgData name="Artache, Miguel" userId="69f79433-2469-4283-825e-07b71aa5f331" providerId="ADAL" clId="{E53C210F-4222-4C4C-990E-A35A1B1DD73D}" dt="2024-10-29T16:44:57.644" v="1230" actId="26606"/>
          <ac:spMkLst>
            <pc:docMk/>
            <pc:sldMk cId="4083336251" sldId="258"/>
            <ac:spMk id="13" creationId="{B8ADAB2A-113B-FE5B-03B1-0371B05C6D17}"/>
          </ac:spMkLst>
        </pc:spChg>
        <pc:spChg chg="add del mod">
          <ac:chgData name="Artache, Miguel" userId="69f79433-2469-4283-825e-07b71aa5f331" providerId="ADAL" clId="{E53C210F-4222-4C4C-990E-A35A1B1DD73D}" dt="2024-10-29T16:44:54.279" v="1226" actId="26606"/>
          <ac:spMkLst>
            <pc:docMk/>
            <pc:sldMk cId="4083336251" sldId="258"/>
            <ac:spMk id="16" creationId="{48434590-56C0-69D2-80F5-3B99E1DAD4BE}"/>
          </ac:spMkLst>
        </pc:spChg>
        <pc:picChg chg="del">
          <ac:chgData name="Artache, Miguel" userId="69f79433-2469-4283-825e-07b71aa5f331" providerId="ADAL" clId="{E53C210F-4222-4C4C-990E-A35A1B1DD73D}" dt="2024-10-29T16:17:35.078" v="40" actId="478"/>
          <ac:picMkLst>
            <pc:docMk/>
            <pc:sldMk cId="4083336251" sldId="258"/>
            <ac:picMk id="15" creationId="{3A2F6A52-A175-FD36-2DF3-32831773F240}"/>
          </ac:picMkLst>
        </pc:picChg>
        <pc:picChg chg="add mod">
          <ac:chgData name="Artache, Miguel" userId="69f79433-2469-4283-825e-07b71aa5f331" providerId="ADAL" clId="{E53C210F-4222-4C4C-990E-A35A1B1DD73D}" dt="2024-10-30T14:56:04.890" v="3314" actId="1076"/>
          <ac:picMkLst>
            <pc:docMk/>
            <pc:sldMk cId="4083336251" sldId="258"/>
            <ac:picMk id="5122" creationId="{99815AF1-AE65-C4D8-050C-AAA3B63CFD17}"/>
          </ac:picMkLst>
        </pc:picChg>
      </pc:sldChg>
      <pc:sldChg chg="addSp modSp mod modClrScheme chgLayout modNotesTx">
        <pc:chgData name="Artache, Miguel" userId="69f79433-2469-4283-825e-07b71aa5f331" providerId="ADAL" clId="{E53C210F-4222-4C4C-990E-A35A1B1DD73D}" dt="2024-10-30T21:27:37.765" v="4377" actId="20577"/>
        <pc:sldMkLst>
          <pc:docMk/>
          <pc:sldMk cId="4046352330" sldId="272"/>
        </pc:sldMkLst>
        <pc:spChg chg="mod ord">
          <ac:chgData name="Artache, Miguel" userId="69f79433-2469-4283-825e-07b71aa5f331" providerId="ADAL" clId="{E53C210F-4222-4C4C-990E-A35A1B1DD73D}" dt="2024-10-29T16:45:47.569" v="1235" actId="207"/>
          <ac:spMkLst>
            <pc:docMk/>
            <pc:sldMk cId="4046352330" sldId="272"/>
            <ac:spMk id="2" creationId="{AD841375-93AE-AC48-B40D-1B3C7B31BFAD}"/>
          </ac:spMkLst>
        </pc:spChg>
        <pc:spChg chg="mod">
          <ac:chgData name="Artache, Miguel" userId="69f79433-2469-4283-825e-07b71aa5f331" providerId="ADAL" clId="{E53C210F-4222-4C4C-990E-A35A1B1DD73D}" dt="2024-10-29T16:45:42.598" v="1234" actId="207"/>
          <ac:spMkLst>
            <pc:docMk/>
            <pc:sldMk cId="4046352330" sldId="272"/>
            <ac:spMk id="3" creationId="{A1CA4E7D-B9A5-0A4A-B714-BD90CA9FAA88}"/>
          </ac:spMkLst>
        </pc:spChg>
        <pc:picChg chg="add">
          <ac:chgData name="Artache, Miguel" userId="69f79433-2469-4283-825e-07b71aa5f331" providerId="ADAL" clId="{E53C210F-4222-4C4C-990E-A35A1B1DD73D}" dt="2024-10-29T16:45:32.208" v="1233" actId="26606"/>
          <ac:picMkLst>
            <pc:docMk/>
            <pc:sldMk cId="4046352330" sldId="272"/>
            <ac:picMk id="5" creationId="{5AC66EB9-8915-F6E6-7391-73C37899B65E}"/>
          </ac:picMkLst>
        </pc:picChg>
      </pc:sldChg>
      <pc:sldChg chg="addSp delSp modSp add mod modClrScheme chgLayout modNotesTx">
        <pc:chgData name="Artache, Miguel" userId="69f79433-2469-4283-825e-07b71aa5f331" providerId="ADAL" clId="{E53C210F-4222-4C4C-990E-A35A1B1DD73D}" dt="2024-10-30T21:35:56.827" v="4436" actId="20577"/>
        <pc:sldMkLst>
          <pc:docMk/>
          <pc:sldMk cId="721384584" sldId="273"/>
        </pc:sldMkLst>
        <pc:spChg chg="mod">
          <ac:chgData name="Artache, Miguel" userId="69f79433-2469-4283-825e-07b71aa5f331" providerId="ADAL" clId="{E53C210F-4222-4C4C-990E-A35A1B1DD73D}" dt="2024-10-30T14:56:16.970" v="3315" actId="115"/>
          <ac:spMkLst>
            <pc:docMk/>
            <pc:sldMk cId="721384584" sldId="273"/>
            <ac:spMk id="11" creationId="{42C20ADB-F5EB-6BC4-71BA-28B39EC048F3}"/>
          </ac:spMkLst>
        </pc:spChg>
        <pc:spChg chg="add mod">
          <ac:chgData name="Artache, Miguel" userId="69f79433-2469-4283-825e-07b71aa5f331" providerId="ADAL" clId="{E53C210F-4222-4C4C-990E-A35A1B1DD73D}" dt="2024-10-30T21:35:56.827" v="4436" actId="20577"/>
          <ac:spMkLst>
            <pc:docMk/>
            <pc:sldMk cId="721384584" sldId="273"/>
            <ac:spMk id="20" creationId="{DFEFFC0F-5DFE-1B74-3BAD-E9E721341F58}"/>
          </ac:spMkLst>
        </pc:spChg>
        <pc:spChg chg="add del mod">
          <ac:chgData name="Artache, Miguel" userId="69f79433-2469-4283-825e-07b71aa5f331" providerId="ADAL" clId="{E53C210F-4222-4C4C-990E-A35A1B1DD73D}" dt="2024-10-29T16:56:10.992" v="1794" actId="478"/>
          <ac:spMkLst>
            <pc:docMk/>
            <pc:sldMk cId="721384584" sldId="273"/>
            <ac:spMk id="22" creationId="{0500EE93-D9C6-58CA-6157-08CA670E0C01}"/>
          </ac:spMkLst>
        </pc:spChg>
        <pc:picChg chg="mod ord">
          <ac:chgData name="Artache, Miguel" userId="69f79433-2469-4283-825e-07b71aa5f331" providerId="ADAL" clId="{E53C210F-4222-4C4C-990E-A35A1B1DD73D}" dt="2024-10-29T16:56:19.768" v="1796" actId="14100"/>
          <ac:picMkLst>
            <pc:docMk/>
            <pc:sldMk cId="721384584" sldId="273"/>
            <ac:picMk id="15" creationId="{9CDD4744-7E22-6149-0AAB-50A1B57FE711}"/>
          </ac:picMkLst>
        </pc:picChg>
      </pc:sldChg>
      <pc:sldChg chg="addSp delSp modSp add mod modClrScheme chgLayout modNotesTx">
        <pc:chgData name="Artache, Miguel" userId="69f79433-2469-4283-825e-07b71aa5f331" providerId="ADAL" clId="{E53C210F-4222-4C4C-990E-A35A1B1DD73D}" dt="2024-10-30T21:29:08.682" v="4385"/>
        <pc:sldMkLst>
          <pc:docMk/>
          <pc:sldMk cId="2075219747" sldId="274"/>
        </pc:sldMkLst>
        <pc:spChg chg="del mod">
          <ac:chgData name="Artache, Miguel" userId="69f79433-2469-4283-825e-07b71aa5f331" providerId="ADAL" clId="{E53C210F-4222-4C4C-990E-A35A1B1DD73D}" dt="2024-10-29T16:45:11.599" v="1232" actId="26606"/>
          <ac:spMkLst>
            <pc:docMk/>
            <pc:sldMk cId="2075219747" sldId="274"/>
            <ac:spMk id="6" creationId="{0B22B702-4DD0-A8FD-89BA-995DBACD9613}"/>
          </ac:spMkLst>
        </pc:spChg>
        <pc:spChg chg="mod">
          <ac:chgData name="Artache, Miguel" userId="69f79433-2469-4283-825e-07b71aa5f331" providerId="ADAL" clId="{E53C210F-4222-4C4C-990E-A35A1B1DD73D}" dt="2024-10-29T16:45:11.599" v="1232" actId="26606"/>
          <ac:spMkLst>
            <pc:docMk/>
            <pc:sldMk cId="2075219747" sldId="274"/>
            <ac:spMk id="11" creationId="{2C9512C8-AACE-DE8D-22B5-E46DCDDD5A0C}"/>
          </ac:spMkLst>
        </pc:spChg>
        <pc:graphicFrameChg chg="add mod">
          <ac:chgData name="Artache, Miguel" userId="69f79433-2469-4283-825e-07b71aa5f331" providerId="ADAL" clId="{E53C210F-4222-4C4C-990E-A35A1B1DD73D}" dt="2024-10-29T16:45:11.599" v="1232" actId="26606"/>
          <ac:graphicFrameMkLst>
            <pc:docMk/>
            <pc:sldMk cId="2075219747" sldId="274"/>
            <ac:graphicFrameMk id="13" creationId="{DEBFA568-0F81-0F0D-BEEF-75036363D1A9}"/>
          </ac:graphicFrameMkLst>
        </pc:graphicFrameChg>
      </pc:sldChg>
      <pc:sldChg chg="addSp delSp modSp add mod modClrScheme chgLayout modNotesTx">
        <pc:chgData name="Artache, Miguel" userId="69f79433-2469-4283-825e-07b71aa5f331" providerId="ADAL" clId="{E53C210F-4222-4C4C-990E-A35A1B1DD73D}" dt="2024-10-30T21:29:55.980" v="4395" actId="20577"/>
        <pc:sldMkLst>
          <pc:docMk/>
          <pc:sldMk cId="3613183463" sldId="275"/>
        </pc:sldMkLst>
        <pc:spChg chg="add del">
          <ac:chgData name="Artache, Miguel" userId="69f79433-2469-4283-825e-07b71aa5f331" providerId="ADAL" clId="{E53C210F-4222-4C4C-990E-A35A1B1DD73D}" dt="2024-10-30T21:29:37.746" v="4388" actId="22"/>
          <ac:spMkLst>
            <pc:docMk/>
            <pc:sldMk cId="3613183463" sldId="275"/>
            <ac:spMk id="6" creationId="{924E81FC-6C29-730D-97D7-E3E490D2E315}"/>
          </ac:spMkLst>
        </pc:spChg>
        <pc:spChg chg="mod">
          <ac:chgData name="Artache, Miguel" userId="69f79433-2469-4283-825e-07b71aa5f331" providerId="ADAL" clId="{E53C210F-4222-4C4C-990E-A35A1B1DD73D}" dt="2024-10-29T16:49:18.611" v="1252" actId="26606"/>
          <ac:spMkLst>
            <pc:docMk/>
            <pc:sldMk cId="3613183463" sldId="275"/>
            <ac:spMk id="11" creationId="{D1279D58-DFF3-49A4-EDE0-B7A4A4F85FCF}"/>
          </ac:spMkLst>
        </pc:spChg>
        <pc:graphicFrameChg chg="mod modGraphic">
          <ac:chgData name="Artache, Miguel" userId="69f79433-2469-4283-825e-07b71aa5f331" providerId="ADAL" clId="{E53C210F-4222-4C4C-990E-A35A1B1DD73D}" dt="2024-10-29T16:52:08.404" v="1763" actId="20577"/>
          <ac:graphicFrameMkLst>
            <pc:docMk/>
            <pc:sldMk cId="3613183463" sldId="275"/>
            <ac:graphicFrameMk id="13" creationId="{5F76863C-E8A8-B682-FA9B-FDD365DCCE99}"/>
          </ac:graphicFrameMkLst>
        </pc:graphicFrameChg>
      </pc:sldChg>
      <pc:sldChg chg="add del">
        <pc:chgData name="Artache, Miguel" userId="69f79433-2469-4283-825e-07b71aa5f331" providerId="ADAL" clId="{E53C210F-4222-4C4C-990E-A35A1B1DD73D}" dt="2024-10-30T21:29:23.759" v="4386" actId="2696"/>
        <pc:sldMkLst>
          <pc:docMk/>
          <pc:sldMk cId="802249532" sldId="276"/>
        </pc:sldMkLst>
      </pc:sldChg>
      <pc:sldChg chg="addSp delSp modSp add mod modNotesTx">
        <pc:chgData name="Artache, Miguel" userId="69f79433-2469-4283-825e-07b71aa5f331" providerId="ADAL" clId="{E53C210F-4222-4C4C-990E-A35A1B1DD73D}" dt="2024-10-30T21:36:08.279" v="4437"/>
        <pc:sldMkLst>
          <pc:docMk/>
          <pc:sldMk cId="2144272185" sldId="277"/>
        </pc:sldMkLst>
        <pc:spChg chg="add del mod">
          <ac:chgData name="Artache, Miguel" userId="69f79433-2469-4283-825e-07b71aa5f331" providerId="ADAL" clId="{E53C210F-4222-4C4C-990E-A35A1B1DD73D}" dt="2024-10-29T17:06:18.210" v="2131" actId="478"/>
          <ac:spMkLst>
            <pc:docMk/>
            <pc:sldMk cId="2144272185" sldId="277"/>
            <ac:spMk id="8" creationId="{8B038A39-0F25-D6C1-E7B5-DA137133F981}"/>
          </ac:spMkLst>
        </pc:spChg>
        <pc:spChg chg="mod">
          <ac:chgData name="Artache, Miguel" userId="69f79433-2469-4283-825e-07b71aa5f331" providerId="ADAL" clId="{E53C210F-4222-4C4C-990E-A35A1B1DD73D}" dt="2024-10-30T14:56:20.657" v="3316" actId="115"/>
          <ac:spMkLst>
            <pc:docMk/>
            <pc:sldMk cId="2144272185" sldId="277"/>
            <ac:spMk id="11" creationId="{C65F55D8-6B01-6977-409C-5FD9CF12CB8F}"/>
          </ac:spMkLst>
        </pc:spChg>
        <pc:spChg chg="mod">
          <ac:chgData name="Artache, Miguel" userId="69f79433-2469-4283-825e-07b71aa5f331" providerId="ADAL" clId="{E53C210F-4222-4C4C-990E-A35A1B1DD73D}" dt="2024-10-30T21:36:08.279" v="4437"/>
          <ac:spMkLst>
            <pc:docMk/>
            <pc:sldMk cId="2144272185" sldId="277"/>
            <ac:spMk id="20" creationId="{5A3FD587-1E8D-235D-102F-6A2989FC6966}"/>
          </ac:spMkLst>
        </pc:spChg>
        <pc:picChg chg="add mod">
          <ac:chgData name="Artache, Miguel" userId="69f79433-2469-4283-825e-07b71aa5f331" providerId="ADAL" clId="{E53C210F-4222-4C4C-990E-A35A1B1DD73D}" dt="2024-10-29T17:06:25.718" v="2135" actId="1076"/>
          <ac:picMkLst>
            <pc:docMk/>
            <pc:sldMk cId="2144272185" sldId="277"/>
            <ac:picMk id="6" creationId="{0B438D7F-D6C6-B362-2663-33CF71824FEE}"/>
          </ac:picMkLst>
        </pc:picChg>
        <pc:picChg chg="del">
          <ac:chgData name="Artache, Miguel" userId="69f79433-2469-4283-825e-07b71aa5f331" providerId="ADAL" clId="{E53C210F-4222-4C4C-990E-A35A1B1DD73D}" dt="2024-10-29T17:06:14.022" v="2130" actId="478"/>
          <ac:picMkLst>
            <pc:docMk/>
            <pc:sldMk cId="2144272185" sldId="277"/>
            <ac:picMk id="15" creationId="{3358C45D-1289-7352-3426-9A5E0FAE23AB}"/>
          </ac:picMkLst>
        </pc:picChg>
      </pc:sldChg>
      <pc:sldChg chg="addSp delSp modSp add mod modNotesTx">
        <pc:chgData name="Artache, Miguel" userId="69f79433-2469-4283-825e-07b71aa5f331" providerId="ADAL" clId="{E53C210F-4222-4C4C-990E-A35A1B1DD73D}" dt="2024-10-30T21:31:23.406" v="4405" actId="20577"/>
        <pc:sldMkLst>
          <pc:docMk/>
          <pc:sldMk cId="390566756" sldId="278"/>
        </pc:sldMkLst>
        <pc:spChg chg="mod">
          <ac:chgData name="Artache, Miguel" userId="69f79433-2469-4283-825e-07b71aa5f331" providerId="ADAL" clId="{E53C210F-4222-4C4C-990E-A35A1B1DD73D}" dt="2024-10-30T14:56:24.978" v="3317" actId="115"/>
          <ac:spMkLst>
            <pc:docMk/>
            <pc:sldMk cId="390566756" sldId="278"/>
            <ac:spMk id="11" creationId="{EB4CEE40-630A-1472-7AAE-333EDB5288DE}"/>
          </ac:spMkLst>
        </pc:spChg>
        <pc:spChg chg="mod">
          <ac:chgData name="Artache, Miguel" userId="69f79433-2469-4283-825e-07b71aa5f331" providerId="ADAL" clId="{E53C210F-4222-4C4C-990E-A35A1B1DD73D}" dt="2024-10-30T17:27:11.932" v="3988" actId="1076"/>
          <ac:spMkLst>
            <pc:docMk/>
            <pc:sldMk cId="390566756" sldId="278"/>
            <ac:spMk id="20" creationId="{437EE807-AD57-0E31-3CD1-329CF5249DF7}"/>
          </ac:spMkLst>
        </pc:spChg>
        <pc:picChg chg="add del mod">
          <ac:chgData name="Artache, Miguel" userId="69f79433-2469-4283-825e-07b71aa5f331" providerId="ADAL" clId="{E53C210F-4222-4C4C-990E-A35A1B1DD73D}" dt="2024-10-29T17:50:18.795" v="2321" actId="478"/>
          <ac:picMkLst>
            <pc:docMk/>
            <pc:sldMk cId="390566756" sldId="278"/>
            <ac:picMk id="3" creationId="{7E9DAD4E-7F4E-FBBC-9132-3B5786D43713}"/>
          </ac:picMkLst>
        </pc:picChg>
        <pc:picChg chg="del">
          <ac:chgData name="Artache, Miguel" userId="69f79433-2469-4283-825e-07b71aa5f331" providerId="ADAL" clId="{E53C210F-4222-4C4C-990E-A35A1B1DD73D}" dt="2024-10-29T17:50:20.998" v="2322" actId="478"/>
          <ac:picMkLst>
            <pc:docMk/>
            <pc:sldMk cId="390566756" sldId="278"/>
            <ac:picMk id="6" creationId="{DB70D679-F274-2BB8-53C7-A9ED9BD3D150}"/>
          </ac:picMkLst>
        </pc:picChg>
        <pc:picChg chg="add mod">
          <ac:chgData name="Artache, Miguel" userId="69f79433-2469-4283-825e-07b71aa5f331" providerId="ADAL" clId="{E53C210F-4222-4C4C-990E-A35A1B1DD73D}" dt="2024-10-30T17:27:04.879" v="3987" actId="1076"/>
          <ac:picMkLst>
            <pc:docMk/>
            <pc:sldMk cId="390566756" sldId="278"/>
            <ac:picMk id="7" creationId="{FECA4DC7-2E1C-6E0A-4473-94A5B8DC88C3}"/>
          </ac:picMkLst>
        </pc:picChg>
      </pc:sldChg>
      <pc:sldChg chg="new del">
        <pc:chgData name="Artache, Miguel" userId="69f79433-2469-4283-825e-07b71aa5f331" providerId="ADAL" clId="{E53C210F-4222-4C4C-990E-A35A1B1DD73D}" dt="2024-10-30T14:49:02.174" v="2740" actId="2696"/>
        <pc:sldMkLst>
          <pc:docMk/>
          <pc:sldMk cId="2189288264" sldId="279"/>
        </pc:sldMkLst>
      </pc:sldChg>
      <pc:sldChg chg="modSp add del mod">
        <pc:chgData name="Artache, Miguel" userId="69f79433-2469-4283-825e-07b71aa5f331" providerId="ADAL" clId="{E53C210F-4222-4C4C-990E-A35A1B1DD73D}" dt="2024-10-30T21:32:17.850" v="4412" actId="2696"/>
        <pc:sldMkLst>
          <pc:docMk/>
          <pc:sldMk cId="2246427818" sldId="279"/>
        </pc:sldMkLst>
        <pc:spChg chg="mod">
          <ac:chgData name="Artache, Miguel" userId="69f79433-2469-4283-825e-07b71aa5f331" providerId="ADAL" clId="{E53C210F-4222-4C4C-990E-A35A1B1DD73D}" dt="2024-10-30T14:50:46.566" v="3006" actId="115"/>
          <ac:spMkLst>
            <pc:docMk/>
            <pc:sldMk cId="2246427818" sldId="279"/>
            <ac:spMk id="2" creationId="{CC0E9E96-6643-1C6A-466B-AA7B514F8C2E}"/>
          </ac:spMkLst>
        </pc:spChg>
        <pc:spChg chg="mod">
          <ac:chgData name="Artache, Miguel" userId="69f79433-2469-4283-825e-07b71aa5f331" providerId="ADAL" clId="{E53C210F-4222-4C4C-990E-A35A1B1DD73D}" dt="2024-10-30T14:50:41.217" v="3005"/>
          <ac:spMkLst>
            <pc:docMk/>
            <pc:sldMk cId="2246427818" sldId="279"/>
            <ac:spMk id="3" creationId="{191E4D99-6C60-A021-EB66-7B9C78AF9E9C}"/>
          </ac:spMkLst>
        </pc:spChg>
      </pc:sldChg>
      <pc:sldChg chg="addSp delSp modSp add mod modNotesTx">
        <pc:chgData name="Artache, Miguel" userId="69f79433-2469-4283-825e-07b71aa5f331" providerId="ADAL" clId="{E53C210F-4222-4C4C-990E-A35A1B1DD73D}" dt="2024-10-30T21:31:45.856" v="4408" actId="20577"/>
        <pc:sldMkLst>
          <pc:docMk/>
          <pc:sldMk cId="464644040" sldId="280"/>
        </pc:sldMkLst>
        <pc:spChg chg="mod">
          <ac:chgData name="Artache, Miguel" userId="69f79433-2469-4283-825e-07b71aa5f331" providerId="ADAL" clId="{E53C210F-4222-4C4C-990E-A35A1B1DD73D}" dt="2024-10-30T14:56:29.361" v="3318" actId="115"/>
          <ac:spMkLst>
            <pc:docMk/>
            <pc:sldMk cId="464644040" sldId="280"/>
            <ac:spMk id="11" creationId="{7DF4AC55-B4C6-646B-8EFA-B48B9CFE8810}"/>
          </ac:spMkLst>
        </pc:spChg>
        <pc:spChg chg="mod">
          <ac:chgData name="Artache, Miguel" userId="69f79433-2469-4283-825e-07b71aa5f331" providerId="ADAL" clId="{E53C210F-4222-4C4C-990E-A35A1B1DD73D}" dt="2024-10-30T14:48:36.045" v="2739" actId="20577"/>
          <ac:spMkLst>
            <pc:docMk/>
            <pc:sldMk cId="464644040" sldId="280"/>
            <ac:spMk id="20" creationId="{DFB329E3-C3F5-EF71-4C98-D96A8FA66353}"/>
          </ac:spMkLst>
        </pc:spChg>
        <pc:picChg chg="del">
          <ac:chgData name="Artache, Miguel" userId="69f79433-2469-4283-825e-07b71aa5f331" providerId="ADAL" clId="{E53C210F-4222-4C4C-990E-A35A1B1DD73D}" dt="2024-10-30T14:47:17.898" v="2534" actId="478"/>
          <ac:picMkLst>
            <pc:docMk/>
            <pc:sldMk cId="464644040" sldId="280"/>
            <ac:picMk id="7" creationId="{4C60DBF1-FF4D-02F7-8365-F1FFB47141BF}"/>
          </ac:picMkLst>
        </pc:picChg>
        <pc:picChg chg="add mod">
          <ac:chgData name="Artache, Miguel" userId="69f79433-2469-4283-825e-07b71aa5f331" providerId="ADAL" clId="{E53C210F-4222-4C4C-990E-A35A1B1DD73D}" dt="2024-10-30T14:47:27.349" v="2537" actId="1076"/>
          <ac:picMkLst>
            <pc:docMk/>
            <pc:sldMk cId="464644040" sldId="280"/>
            <ac:picMk id="1026" creationId="{64ED33A1-DF81-6F46-5661-8C3BF9D8E5F1}"/>
          </ac:picMkLst>
        </pc:picChg>
      </pc:sldChg>
      <pc:sldChg chg="addSp delSp modSp add mod modNotesTx">
        <pc:chgData name="Artache, Miguel" userId="69f79433-2469-4283-825e-07b71aa5f331" providerId="ADAL" clId="{E53C210F-4222-4C4C-990E-A35A1B1DD73D}" dt="2024-10-30T21:32:03.062" v="4411" actId="20577"/>
        <pc:sldMkLst>
          <pc:docMk/>
          <pc:sldMk cId="1085484144" sldId="281"/>
        </pc:sldMkLst>
        <pc:spChg chg="mod">
          <ac:chgData name="Artache, Miguel" userId="69f79433-2469-4283-825e-07b71aa5f331" providerId="ADAL" clId="{E53C210F-4222-4C4C-990E-A35A1B1DD73D}" dt="2024-10-30T14:56:34.552" v="3319" actId="115"/>
          <ac:spMkLst>
            <pc:docMk/>
            <pc:sldMk cId="1085484144" sldId="281"/>
            <ac:spMk id="11" creationId="{8DFF8078-4D56-D113-20CB-B54B162BFA47}"/>
          </ac:spMkLst>
        </pc:spChg>
        <pc:spChg chg="mod">
          <ac:chgData name="Artache, Miguel" userId="69f79433-2469-4283-825e-07b71aa5f331" providerId="ADAL" clId="{E53C210F-4222-4C4C-990E-A35A1B1DD73D}" dt="2024-10-30T17:19:41.287" v="3968" actId="20577"/>
          <ac:spMkLst>
            <pc:docMk/>
            <pc:sldMk cId="1085484144" sldId="281"/>
            <ac:spMk id="20" creationId="{CC86616D-7E2D-F86C-7E3C-EC631B3A5CB8}"/>
          </ac:spMkLst>
        </pc:spChg>
        <pc:picChg chg="del">
          <ac:chgData name="Artache, Miguel" userId="69f79433-2469-4283-825e-07b71aa5f331" providerId="ADAL" clId="{E53C210F-4222-4C4C-990E-A35A1B1DD73D}" dt="2024-10-30T14:53:05.344" v="3008" actId="478"/>
          <ac:picMkLst>
            <pc:docMk/>
            <pc:sldMk cId="1085484144" sldId="281"/>
            <ac:picMk id="1026" creationId="{50937E32-D1D2-37A2-830D-9688C2E68787}"/>
          </ac:picMkLst>
        </pc:picChg>
        <pc:picChg chg="add mod">
          <ac:chgData name="Artache, Miguel" userId="69f79433-2469-4283-825e-07b71aa5f331" providerId="ADAL" clId="{E53C210F-4222-4C4C-990E-A35A1B1DD73D}" dt="2024-10-30T14:53:18.583" v="3013" actId="1076"/>
          <ac:picMkLst>
            <pc:docMk/>
            <pc:sldMk cId="1085484144" sldId="281"/>
            <ac:picMk id="4098" creationId="{239F8B36-DB47-1938-D7D8-7405D291EB85}"/>
          </ac:picMkLst>
        </pc:picChg>
      </pc:sldChg>
      <pc:sldChg chg="addSp modSp add mod modNotesTx">
        <pc:chgData name="Artache, Miguel" userId="69f79433-2469-4283-825e-07b71aa5f331" providerId="ADAL" clId="{E53C210F-4222-4C4C-990E-A35A1B1DD73D}" dt="2024-10-30T21:32:32.499" v="4418" actId="20577"/>
        <pc:sldMkLst>
          <pc:docMk/>
          <pc:sldMk cId="131799408" sldId="282"/>
        </pc:sldMkLst>
        <pc:spChg chg="mod">
          <ac:chgData name="Artache, Miguel" userId="69f79433-2469-4283-825e-07b71aa5f331" providerId="ADAL" clId="{E53C210F-4222-4C4C-990E-A35A1B1DD73D}" dt="2024-10-30T14:57:48.669" v="3339" actId="20577"/>
          <ac:spMkLst>
            <pc:docMk/>
            <pc:sldMk cId="131799408" sldId="282"/>
            <ac:spMk id="2" creationId="{C91373A7-D427-0308-6E31-05EAB376CB46}"/>
          </ac:spMkLst>
        </pc:spChg>
        <pc:spChg chg="mod">
          <ac:chgData name="Artache, Miguel" userId="69f79433-2469-4283-825e-07b71aa5f331" providerId="ADAL" clId="{E53C210F-4222-4C4C-990E-A35A1B1DD73D}" dt="2024-10-30T17:25:03.142" v="3983" actId="14100"/>
          <ac:spMkLst>
            <pc:docMk/>
            <pc:sldMk cId="131799408" sldId="282"/>
            <ac:spMk id="3" creationId="{0BB7DF5E-7A88-C032-672F-48299BD1E757}"/>
          </ac:spMkLst>
        </pc:spChg>
        <pc:picChg chg="add mod">
          <ac:chgData name="Artache, Miguel" userId="69f79433-2469-4283-825e-07b71aa5f331" providerId="ADAL" clId="{E53C210F-4222-4C4C-990E-A35A1B1DD73D}" dt="2024-10-30T20:37:01.379" v="3993" actId="339"/>
          <ac:picMkLst>
            <pc:docMk/>
            <pc:sldMk cId="131799408" sldId="282"/>
            <ac:picMk id="6146" creationId="{AEA85EAE-6E32-2916-BBA3-F79B1A6B56AE}"/>
          </ac:picMkLst>
        </pc:picChg>
        <pc:picChg chg="add mod">
          <ac:chgData name="Artache, Miguel" userId="69f79433-2469-4283-825e-07b71aa5f331" providerId="ADAL" clId="{E53C210F-4222-4C4C-990E-A35A1B1DD73D}" dt="2024-10-30T20:36:47.657" v="3990" actId="1076"/>
          <ac:picMkLst>
            <pc:docMk/>
            <pc:sldMk cId="131799408" sldId="282"/>
            <ac:picMk id="6148" creationId="{5B7A9946-6C6F-EDAC-BC8A-DD4FD38B3209}"/>
          </ac:picMkLst>
        </pc:picChg>
      </pc:sldChg>
      <pc:sldChg chg="addSp delSp modSp add mod modNotesTx">
        <pc:chgData name="Artache, Miguel" userId="69f79433-2469-4283-825e-07b71aa5f331" providerId="ADAL" clId="{E53C210F-4222-4C4C-990E-A35A1B1DD73D}" dt="2024-10-30T21:33:19.090" v="4432" actId="255"/>
        <pc:sldMkLst>
          <pc:docMk/>
          <pc:sldMk cId="2520204241" sldId="283"/>
        </pc:sldMkLst>
        <pc:spChg chg="mod">
          <ac:chgData name="Artache, Miguel" userId="69f79433-2469-4283-825e-07b71aa5f331" providerId="ADAL" clId="{E53C210F-4222-4C4C-990E-A35A1B1DD73D}" dt="2024-10-30T21:05:38.807" v="4031" actId="20577"/>
          <ac:spMkLst>
            <pc:docMk/>
            <pc:sldMk cId="2520204241" sldId="283"/>
            <ac:spMk id="2" creationId="{05184756-CF45-F90C-579C-E17C126CA5E1}"/>
          </ac:spMkLst>
        </pc:spChg>
        <pc:spChg chg="mod">
          <ac:chgData name="Artache, Miguel" userId="69f79433-2469-4283-825e-07b71aa5f331" providerId="ADAL" clId="{E53C210F-4222-4C4C-990E-A35A1B1DD73D}" dt="2024-10-30T21:15:25.116" v="4354" actId="14100"/>
          <ac:spMkLst>
            <pc:docMk/>
            <pc:sldMk cId="2520204241" sldId="283"/>
            <ac:spMk id="3" creationId="{E15119EC-C673-A3AF-6C10-D517C9CD705A}"/>
          </ac:spMkLst>
        </pc:spChg>
        <pc:picChg chg="del">
          <ac:chgData name="Artache, Miguel" userId="69f79433-2469-4283-825e-07b71aa5f331" providerId="ADAL" clId="{E53C210F-4222-4C4C-990E-A35A1B1DD73D}" dt="2024-10-30T21:05:45.404" v="4033" actId="478"/>
          <ac:picMkLst>
            <pc:docMk/>
            <pc:sldMk cId="2520204241" sldId="283"/>
            <ac:picMk id="6146" creationId="{6980EDD4-3C3B-23A4-8412-11E0E169A3B6}"/>
          </ac:picMkLst>
        </pc:picChg>
        <pc:picChg chg="del">
          <ac:chgData name="Artache, Miguel" userId="69f79433-2469-4283-825e-07b71aa5f331" providerId="ADAL" clId="{E53C210F-4222-4C4C-990E-A35A1B1DD73D}" dt="2024-10-30T21:05:40.597" v="4032" actId="478"/>
          <ac:picMkLst>
            <pc:docMk/>
            <pc:sldMk cId="2520204241" sldId="283"/>
            <ac:picMk id="6148" creationId="{2AB822DF-1530-A915-B5CA-4FA27C6260EA}"/>
          </ac:picMkLst>
        </pc:picChg>
        <pc:picChg chg="add mod">
          <ac:chgData name="Artache, Miguel" userId="69f79433-2469-4283-825e-07b71aa5f331" providerId="ADAL" clId="{E53C210F-4222-4C4C-990E-A35A1B1DD73D}" dt="2024-10-30T21:15:31.686" v="4356" actId="1076"/>
          <ac:picMkLst>
            <pc:docMk/>
            <pc:sldMk cId="2520204241" sldId="283"/>
            <ac:picMk id="8194" creationId="{9E642CC2-86F5-1258-E529-89EB4AB57ECE}"/>
          </ac:picMkLst>
        </pc:picChg>
      </pc:sldChg>
      <pc:sldChg chg="addSp delSp modSp add mod modClrScheme chgLayout">
        <pc:chgData name="Artache, Miguel" userId="69f79433-2469-4283-825e-07b71aa5f331" providerId="ADAL" clId="{E53C210F-4222-4C4C-990E-A35A1B1DD73D}" dt="2024-10-30T21:34:37.414" v="4433" actId="26606"/>
        <pc:sldMkLst>
          <pc:docMk/>
          <pc:sldMk cId="4148193870" sldId="284"/>
        </pc:sldMkLst>
        <pc:spChg chg="del mod">
          <ac:chgData name="Artache, Miguel" userId="69f79433-2469-4283-825e-07b71aa5f331" providerId="ADAL" clId="{E53C210F-4222-4C4C-990E-A35A1B1DD73D}" dt="2024-10-30T21:15:59.967" v="4362" actId="478"/>
          <ac:spMkLst>
            <pc:docMk/>
            <pc:sldMk cId="4148193870" sldId="284"/>
            <ac:spMk id="2" creationId="{D5CF1C03-32A9-145A-0EA1-9DF5EA7B913F}"/>
          </ac:spMkLst>
        </pc:spChg>
        <pc:spChg chg="del">
          <ac:chgData name="Artache, Miguel" userId="69f79433-2469-4283-825e-07b71aa5f331" providerId="ADAL" clId="{E53C210F-4222-4C4C-990E-A35A1B1DD73D}" dt="2024-10-30T21:15:49.754" v="4359" actId="478"/>
          <ac:spMkLst>
            <pc:docMk/>
            <pc:sldMk cId="4148193870" sldId="284"/>
            <ac:spMk id="3" creationId="{EE5EB44B-E274-A94C-FBEF-054B1218B151}"/>
          </ac:spMkLst>
        </pc:spChg>
        <pc:spChg chg="add del mod">
          <ac:chgData name="Artache, Miguel" userId="69f79433-2469-4283-825e-07b71aa5f331" providerId="ADAL" clId="{E53C210F-4222-4C4C-990E-A35A1B1DD73D}" dt="2024-10-30T21:15:51.726" v="4360" actId="478"/>
          <ac:spMkLst>
            <pc:docMk/>
            <pc:sldMk cId="4148193870" sldId="284"/>
            <ac:spMk id="5" creationId="{4BB0484D-5B3C-15D6-E7E3-1D85428150B8}"/>
          </ac:spMkLst>
        </pc:spChg>
        <pc:picChg chg="del">
          <ac:chgData name="Artache, Miguel" userId="69f79433-2469-4283-825e-07b71aa5f331" providerId="ADAL" clId="{E53C210F-4222-4C4C-990E-A35A1B1DD73D}" dt="2024-10-30T21:15:54.232" v="4361" actId="478"/>
          <ac:picMkLst>
            <pc:docMk/>
            <pc:sldMk cId="4148193870" sldId="284"/>
            <ac:picMk id="8194" creationId="{C8197D43-0CBA-B06A-F959-A41B8C81DA71}"/>
          </ac:picMkLst>
        </pc:picChg>
        <pc:picChg chg="add mod">
          <ac:chgData name="Artache, Miguel" userId="69f79433-2469-4283-825e-07b71aa5f331" providerId="ADAL" clId="{E53C210F-4222-4C4C-990E-A35A1B1DD73D}" dt="2024-10-30T21:34:37.414" v="4433" actId="26606"/>
          <ac:picMkLst>
            <pc:docMk/>
            <pc:sldMk cId="4148193870" sldId="284"/>
            <ac:picMk id="10242" creationId="{E3CB6E9F-6458-9719-79BE-0A9F5595FC4D}"/>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05B0A6-1CD7-4906-A2F1-767C908AB2AA}" type="doc">
      <dgm:prSet loTypeId="urn:microsoft.com/office/officeart/2018/5/layout/IconLeafLabelList" loCatId="icon" qsTypeId="urn:microsoft.com/office/officeart/2005/8/quickstyle/simple1" qsCatId="simple" csTypeId="urn:microsoft.com/office/officeart/2005/8/colors/accent3_2" csCatId="accent3" phldr="1"/>
      <dgm:spPr/>
      <dgm:t>
        <a:bodyPr/>
        <a:lstStyle/>
        <a:p>
          <a:endParaRPr lang="en-US"/>
        </a:p>
      </dgm:t>
    </dgm:pt>
    <dgm:pt modelId="{4748E016-6E6B-43E6-9FC2-A213EBA28748}">
      <dgm:prSet/>
      <dgm:spPr/>
      <dgm:t>
        <a:bodyPr/>
        <a:lstStyle/>
        <a:p>
          <a:pPr>
            <a:defRPr cap="all"/>
          </a:pPr>
          <a:r>
            <a:rPr lang="en-US"/>
            <a:t>The application is built on Apple IOS and is compatible with Apple iPhones and iPads. </a:t>
          </a:r>
        </a:p>
      </dgm:t>
    </dgm:pt>
    <dgm:pt modelId="{A125CF6E-3675-458E-B599-9D409B96CB91}" type="parTrans" cxnId="{1478B8C6-E8AC-45AE-81B4-EEBEF7C7A957}">
      <dgm:prSet/>
      <dgm:spPr/>
      <dgm:t>
        <a:bodyPr/>
        <a:lstStyle/>
        <a:p>
          <a:endParaRPr lang="en-US"/>
        </a:p>
      </dgm:t>
    </dgm:pt>
    <dgm:pt modelId="{00D69ACD-77E3-408A-A703-363049F0E9D1}" type="sibTrans" cxnId="{1478B8C6-E8AC-45AE-81B4-EEBEF7C7A957}">
      <dgm:prSet/>
      <dgm:spPr/>
      <dgm:t>
        <a:bodyPr/>
        <a:lstStyle/>
        <a:p>
          <a:endParaRPr lang="en-US"/>
        </a:p>
      </dgm:t>
    </dgm:pt>
    <dgm:pt modelId="{5EC914F3-A496-4482-889F-6AA53D4A1D8D}">
      <dgm:prSet/>
      <dgm:spPr/>
      <dgm:t>
        <a:bodyPr/>
        <a:lstStyle/>
        <a:p>
          <a:pPr>
            <a:defRPr cap="all"/>
          </a:pPr>
          <a:r>
            <a:rPr lang="en-US"/>
            <a:t>The main layout of the UI is articles, Live Blogs, and Video Content. </a:t>
          </a:r>
        </a:p>
      </dgm:t>
    </dgm:pt>
    <dgm:pt modelId="{1740D2AD-D750-496A-A40E-E1F439C06151}" type="parTrans" cxnId="{F3EF9B58-8799-42AD-A56F-AEC349733534}">
      <dgm:prSet/>
      <dgm:spPr/>
      <dgm:t>
        <a:bodyPr/>
        <a:lstStyle/>
        <a:p>
          <a:endParaRPr lang="en-US"/>
        </a:p>
      </dgm:t>
    </dgm:pt>
    <dgm:pt modelId="{EC2D3A33-4E2C-48C5-B30C-5DF0CE936FF9}" type="sibTrans" cxnId="{F3EF9B58-8799-42AD-A56F-AEC349733534}">
      <dgm:prSet/>
      <dgm:spPr/>
      <dgm:t>
        <a:bodyPr/>
        <a:lstStyle/>
        <a:p>
          <a:endParaRPr lang="en-US"/>
        </a:p>
      </dgm:t>
    </dgm:pt>
    <dgm:pt modelId="{D912B8FC-1778-470E-901F-460280027844}">
      <dgm:prSet/>
      <dgm:spPr/>
      <dgm:t>
        <a:bodyPr/>
        <a:lstStyle/>
        <a:p>
          <a:pPr>
            <a:defRPr cap="all"/>
          </a:pPr>
          <a:r>
            <a:rPr lang="en-US"/>
            <a:t>The main content categories include electrical, plumbing, carpentry, painting, and masonry. </a:t>
          </a:r>
        </a:p>
      </dgm:t>
    </dgm:pt>
    <dgm:pt modelId="{6C81C3A8-AE6C-4470-9AB4-8866A19C79CB}" type="parTrans" cxnId="{07F669C6-C716-4FB0-9CF6-C01CB4CCBB08}">
      <dgm:prSet/>
      <dgm:spPr/>
      <dgm:t>
        <a:bodyPr/>
        <a:lstStyle/>
        <a:p>
          <a:endParaRPr lang="en-US"/>
        </a:p>
      </dgm:t>
    </dgm:pt>
    <dgm:pt modelId="{FFAC3ECB-9AB5-4A8D-B3B0-5EC3AB105329}" type="sibTrans" cxnId="{07F669C6-C716-4FB0-9CF6-C01CB4CCBB08}">
      <dgm:prSet/>
      <dgm:spPr/>
      <dgm:t>
        <a:bodyPr/>
        <a:lstStyle/>
        <a:p>
          <a:endParaRPr lang="en-US"/>
        </a:p>
      </dgm:t>
    </dgm:pt>
    <dgm:pt modelId="{137ECB78-7988-4117-A9F5-6B4DF988A8C1}">
      <dgm:prSet/>
      <dgm:spPr/>
      <dgm:t>
        <a:bodyPr/>
        <a:lstStyle/>
        <a:p>
          <a:pPr>
            <a:defRPr cap="all"/>
          </a:pPr>
          <a:r>
            <a:rPr lang="en-US"/>
            <a:t>Leverages touch gestures and clean UI leveraging earth tone color hues.</a:t>
          </a:r>
        </a:p>
      </dgm:t>
    </dgm:pt>
    <dgm:pt modelId="{AFE76B30-A707-4EFB-9060-81C2075D5F1D}" type="parTrans" cxnId="{5DAB7408-0DDA-4B20-BF07-2E0E6C079DC0}">
      <dgm:prSet/>
      <dgm:spPr/>
      <dgm:t>
        <a:bodyPr/>
        <a:lstStyle/>
        <a:p>
          <a:endParaRPr lang="en-US"/>
        </a:p>
      </dgm:t>
    </dgm:pt>
    <dgm:pt modelId="{B4471D46-5E9B-44FE-8805-965A6D876E0C}" type="sibTrans" cxnId="{5DAB7408-0DDA-4B20-BF07-2E0E6C079DC0}">
      <dgm:prSet/>
      <dgm:spPr/>
      <dgm:t>
        <a:bodyPr/>
        <a:lstStyle/>
        <a:p>
          <a:endParaRPr lang="en-US"/>
        </a:p>
      </dgm:t>
    </dgm:pt>
    <dgm:pt modelId="{2B206B74-E47C-4691-AD8F-9BA06A06A61F}">
      <dgm:prSet/>
      <dgm:spPr/>
      <dgm:t>
        <a:bodyPr/>
        <a:lstStyle/>
        <a:p>
          <a:pPr>
            <a:defRPr cap="all"/>
          </a:pPr>
          <a:r>
            <a:rPr lang="en-US"/>
            <a:t>Video content is available for premium subscribers.</a:t>
          </a:r>
        </a:p>
      </dgm:t>
    </dgm:pt>
    <dgm:pt modelId="{B43D2906-7284-43FF-8CA2-C1DEB82FAEEA}" type="parTrans" cxnId="{488DDC3B-0B58-42FB-92C9-FB1AE226960C}">
      <dgm:prSet/>
      <dgm:spPr/>
      <dgm:t>
        <a:bodyPr/>
        <a:lstStyle/>
        <a:p>
          <a:endParaRPr lang="en-US"/>
        </a:p>
      </dgm:t>
    </dgm:pt>
    <dgm:pt modelId="{F5795AA1-E4F2-49F2-B349-2F9A9CD87553}" type="sibTrans" cxnId="{488DDC3B-0B58-42FB-92C9-FB1AE226960C}">
      <dgm:prSet/>
      <dgm:spPr/>
      <dgm:t>
        <a:bodyPr/>
        <a:lstStyle/>
        <a:p>
          <a:endParaRPr lang="en-US"/>
        </a:p>
      </dgm:t>
    </dgm:pt>
    <dgm:pt modelId="{7490692F-B230-4DAF-BBEA-FB96D477AE6D}" type="pres">
      <dgm:prSet presAssocID="{F105B0A6-1CD7-4906-A2F1-767C908AB2AA}" presName="root" presStyleCnt="0">
        <dgm:presLayoutVars>
          <dgm:dir/>
          <dgm:resizeHandles val="exact"/>
        </dgm:presLayoutVars>
      </dgm:prSet>
      <dgm:spPr/>
    </dgm:pt>
    <dgm:pt modelId="{0423FEBB-5AE4-48F9-A655-406169D50F7B}" type="pres">
      <dgm:prSet presAssocID="{4748E016-6E6B-43E6-9FC2-A213EBA28748}" presName="compNode" presStyleCnt="0"/>
      <dgm:spPr/>
    </dgm:pt>
    <dgm:pt modelId="{A76CE681-8DD5-4E8A-B7A0-7DA2933BD8C0}" type="pres">
      <dgm:prSet presAssocID="{4748E016-6E6B-43E6-9FC2-A213EBA28748}" presName="iconBgRect" presStyleLbl="bgShp" presStyleIdx="0" presStyleCnt="5"/>
      <dgm:spPr>
        <a:prstGeom prst="round2DiagRect">
          <a:avLst>
            <a:gd name="adj1" fmla="val 29727"/>
            <a:gd name="adj2" fmla="val 0"/>
          </a:avLst>
        </a:prstGeom>
      </dgm:spPr>
    </dgm:pt>
    <dgm:pt modelId="{C2DCAE40-9602-4E86-99D3-F65BF0568CEC}" type="pres">
      <dgm:prSet presAssocID="{4748E016-6E6B-43E6-9FC2-A213EBA2874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pple"/>
        </a:ext>
      </dgm:extLst>
    </dgm:pt>
    <dgm:pt modelId="{09054248-6B8B-44DF-B186-5AFF2C667210}" type="pres">
      <dgm:prSet presAssocID="{4748E016-6E6B-43E6-9FC2-A213EBA28748}" presName="spaceRect" presStyleCnt="0"/>
      <dgm:spPr/>
    </dgm:pt>
    <dgm:pt modelId="{9950660A-07B2-445D-A11B-F9D6AAC3A056}" type="pres">
      <dgm:prSet presAssocID="{4748E016-6E6B-43E6-9FC2-A213EBA28748}" presName="textRect" presStyleLbl="revTx" presStyleIdx="0" presStyleCnt="5">
        <dgm:presLayoutVars>
          <dgm:chMax val="1"/>
          <dgm:chPref val="1"/>
        </dgm:presLayoutVars>
      </dgm:prSet>
      <dgm:spPr/>
    </dgm:pt>
    <dgm:pt modelId="{0466AC9D-EF4C-42AF-A38A-C463EDAB5343}" type="pres">
      <dgm:prSet presAssocID="{00D69ACD-77E3-408A-A703-363049F0E9D1}" presName="sibTrans" presStyleCnt="0"/>
      <dgm:spPr/>
    </dgm:pt>
    <dgm:pt modelId="{4BD59CE3-BA71-4B9C-B229-FDD41052F919}" type="pres">
      <dgm:prSet presAssocID="{5EC914F3-A496-4482-889F-6AA53D4A1D8D}" presName="compNode" presStyleCnt="0"/>
      <dgm:spPr/>
    </dgm:pt>
    <dgm:pt modelId="{58FC509E-CE8A-4020-85CC-1DC9AFCEA795}" type="pres">
      <dgm:prSet presAssocID="{5EC914F3-A496-4482-889F-6AA53D4A1D8D}" presName="iconBgRect" presStyleLbl="bgShp" presStyleIdx="1" presStyleCnt="5"/>
      <dgm:spPr>
        <a:prstGeom prst="round2DiagRect">
          <a:avLst>
            <a:gd name="adj1" fmla="val 29727"/>
            <a:gd name="adj2" fmla="val 0"/>
          </a:avLst>
        </a:prstGeom>
      </dgm:spPr>
    </dgm:pt>
    <dgm:pt modelId="{B5831119-3CF7-49FB-8AE6-05008F9E5EE1}" type="pres">
      <dgm:prSet presAssocID="{5EC914F3-A496-4482-889F-6AA53D4A1D8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EE2EA56F-3842-4F02-BF71-89B4A7E4DD5D}" type="pres">
      <dgm:prSet presAssocID="{5EC914F3-A496-4482-889F-6AA53D4A1D8D}" presName="spaceRect" presStyleCnt="0"/>
      <dgm:spPr/>
    </dgm:pt>
    <dgm:pt modelId="{1D77003F-155D-489F-89E4-BC707FF7689A}" type="pres">
      <dgm:prSet presAssocID="{5EC914F3-A496-4482-889F-6AA53D4A1D8D}" presName="textRect" presStyleLbl="revTx" presStyleIdx="1" presStyleCnt="5">
        <dgm:presLayoutVars>
          <dgm:chMax val="1"/>
          <dgm:chPref val="1"/>
        </dgm:presLayoutVars>
      </dgm:prSet>
      <dgm:spPr/>
    </dgm:pt>
    <dgm:pt modelId="{267C722B-79F8-4686-A339-B9D205FCF292}" type="pres">
      <dgm:prSet presAssocID="{EC2D3A33-4E2C-48C5-B30C-5DF0CE936FF9}" presName="sibTrans" presStyleCnt="0"/>
      <dgm:spPr/>
    </dgm:pt>
    <dgm:pt modelId="{C94666B8-F7B7-4F38-82C2-6CC212055147}" type="pres">
      <dgm:prSet presAssocID="{D912B8FC-1778-470E-901F-460280027844}" presName="compNode" presStyleCnt="0"/>
      <dgm:spPr/>
    </dgm:pt>
    <dgm:pt modelId="{4555AAD1-BEB6-40E1-A99E-14013462EF43}" type="pres">
      <dgm:prSet presAssocID="{D912B8FC-1778-470E-901F-460280027844}" presName="iconBgRect" presStyleLbl="bgShp" presStyleIdx="2" presStyleCnt="5"/>
      <dgm:spPr>
        <a:prstGeom prst="round2DiagRect">
          <a:avLst>
            <a:gd name="adj1" fmla="val 29727"/>
            <a:gd name="adj2" fmla="val 0"/>
          </a:avLst>
        </a:prstGeom>
      </dgm:spPr>
    </dgm:pt>
    <dgm:pt modelId="{8E06CB3B-EA7C-4FDE-8719-EC15CB749E89}" type="pres">
      <dgm:prSet presAssocID="{D912B8FC-1778-470E-901F-46028002784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xcavator"/>
        </a:ext>
      </dgm:extLst>
    </dgm:pt>
    <dgm:pt modelId="{49C81E2D-DFF8-4582-9C5F-6C2496168047}" type="pres">
      <dgm:prSet presAssocID="{D912B8FC-1778-470E-901F-460280027844}" presName="spaceRect" presStyleCnt="0"/>
      <dgm:spPr/>
    </dgm:pt>
    <dgm:pt modelId="{5DA70E53-31F1-48A5-A5BC-1D6FCAED267E}" type="pres">
      <dgm:prSet presAssocID="{D912B8FC-1778-470E-901F-460280027844}" presName="textRect" presStyleLbl="revTx" presStyleIdx="2" presStyleCnt="5">
        <dgm:presLayoutVars>
          <dgm:chMax val="1"/>
          <dgm:chPref val="1"/>
        </dgm:presLayoutVars>
      </dgm:prSet>
      <dgm:spPr/>
    </dgm:pt>
    <dgm:pt modelId="{A0A7AC49-3B64-473B-9155-ED4E915C3A0C}" type="pres">
      <dgm:prSet presAssocID="{FFAC3ECB-9AB5-4A8D-B3B0-5EC3AB105329}" presName="sibTrans" presStyleCnt="0"/>
      <dgm:spPr/>
    </dgm:pt>
    <dgm:pt modelId="{5404628D-71A8-4225-BFC0-57F8D653DD21}" type="pres">
      <dgm:prSet presAssocID="{137ECB78-7988-4117-A9F5-6B4DF988A8C1}" presName="compNode" presStyleCnt="0"/>
      <dgm:spPr/>
    </dgm:pt>
    <dgm:pt modelId="{3E6F61D8-2FD7-46A7-8AA4-4EDA8E75B8E6}" type="pres">
      <dgm:prSet presAssocID="{137ECB78-7988-4117-A9F5-6B4DF988A8C1}" presName="iconBgRect" presStyleLbl="bgShp" presStyleIdx="3" presStyleCnt="5"/>
      <dgm:spPr>
        <a:prstGeom prst="round2DiagRect">
          <a:avLst>
            <a:gd name="adj1" fmla="val 29727"/>
            <a:gd name="adj2" fmla="val 0"/>
          </a:avLst>
        </a:prstGeom>
      </dgm:spPr>
    </dgm:pt>
    <dgm:pt modelId="{F14D8487-CFA8-4684-87B1-BC3C478DC162}" type="pres">
      <dgm:prSet presAssocID="{137ECB78-7988-4117-A9F5-6B4DF988A8C1}"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alette"/>
        </a:ext>
      </dgm:extLst>
    </dgm:pt>
    <dgm:pt modelId="{6F0A55E9-62B0-4D78-B869-250947B2C8A2}" type="pres">
      <dgm:prSet presAssocID="{137ECB78-7988-4117-A9F5-6B4DF988A8C1}" presName="spaceRect" presStyleCnt="0"/>
      <dgm:spPr/>
    </dgm:pt>
    <dgm:pt modelId="{06019821-4A03-43C5-97ED-B4E380CF37B4}" type="pres">
      <dgm:prSet presAssocID="{137ECB78-7988-4117-A9F5-6B4DF988A8C1}" presName="textRect" presStyleLbl="revTx" presStyleIdx="3" presStyleCnt="5">
        <dgm:presLayoutVars>
          <dgm:chMax val="1"/>
          <dgm:chPref val="1"/>
        </dgm:presLayoutVars>
      </dgm:prSet>
      <dgm:spPr/>
    </dgm:pt>
    <dgm:pt modelId="{E16EA367-95AB-47F0-A1C5-7EE6441AC4B1}" type="pres">
      <dgm:prSet presAssocID="{B4471D46-5E9B-44FE-8805-965A6D876E0C}" presName="sibTrans" presStyleCnt="0"/>
      <dgm:spPr/>
    </dgm:pt>
    <dgm:pt modelId="{2684BC3A-846D-4056-AC52-6E9656A029FF}" type="pres">
      <dgm:prSet presAssocID="{2B206B74-E47C-4691-AD8F-9BA06A06A61F}" presName="compNode" presStyleCnt="0"/>
      <dgm:spPr/>
    </dgm:pt>
    <dgm:pt modelId="{80075BE2-9641-4066-9A43-B4C5114EC7D2}" type="pres">
      <dgm:prSet presAssocID="{2B206B74-E47C-4691-AD8F-9BA06A06A61F}" presName="iconBgRect" presStyleLbl="bgShp" presStyleIdx="4" presStyleCnt="5"/>
      <dgm:spPr>
        <a:prstGeom prst="round2DiagRect">
          <a:avLst>
            <a:gd name="adj1" fmla="val 29727"/>
            <a:gd name="adj2" fmla="val 0"/>
          </a:avLst>
        </a:prstGeom>
      </dgm:spPr>
    </dgm:pt>
    <dgm:pt modelId="{C281E48A-4098-40EC-9FE2-91D184F6197B}" type="pres">
      <dgm:prSet presAssocID="{2B206B74-E47C-4691-AD8F-9BA06A06A61F}"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Video camera"/>
        </a:ext>
      </dgm:extLst>
    </dgm:pt>
    <dgm:pt modelId="{9B021CA6-6BC2-45F7-BBD3-22CDDA350AA5}" type="pres">
      <dgm:prSet presAssocID="{2B206B74-E47C-4691-AD8F-9BA06A06A61F}" presName="spaceRect" presStyleCnt="0"/>
      <dgm:spPr/>
    </dgm:pt>
    <dgm:pt modelId="{B2835EAA-88C0-4D8E-823B-47EDA58EA7C3}" type="pres">
      <dgm:prSet presAssocID="{2B206B74-E47C-4691-AD8F-9BA06A06A61F}" presName="textRect" presStyleLbl="revTx" presStyleIdx="4" presStyleCnt="5">
        <dgm:presLayoutVars>
          <dgm:chMax val="1"/>
          <dgm:chPref val="1"/>
        </dgm:presLayoutVars>
      </dgm:prSet>
      <dgm:spPr/>
    </dgm:pt>
  </dgm:ptLst>
  <dgm:cxnLst>
    <dgm:cxn modelId="{5DAB7408-0DDA-4B20-BF07-2E0E6C079DC0}" srcId="{F105B0A6-1CD7-4906-A2F1-767C908AB2AA}" destId="{137ECB78-7988-4117-A9F5-6B4DF988A8C1}" srcOrd="3" destOrd="0" parTransId="{AFE76B30-A707-4EFB-9060-81C2075D5F1D}" sibTransId="{B4471D46-5E9B-44FE-8805-965A6D876E0C}"/>
    <dgm:cxn modelId="{488DDC3B-0B58-42FB-92C9-FB1AE226960C}" srcId="{F105B0A6-1CD7-4906-A2F1-767C908AB2AA}" destId="{2B206B74-E47C-4691-AD8F-9BA06A06A61F}" srcOrd="4" destOrd="0" parTransId="{B43D2906-7284-43FF-8CA2-C1DEB82FAEEA}" sibTransId="{F5795AA1-E4F2-49F2-B349-2F9A9CD87553}"/>
    <dgm:cxn modelId="{52FED651-9ED6-454C-8212-ACB9B08ED45D}" type="presOf" srcId="{F105B0A6-1CD7-4906-A2F1-767C908AB2AA}" destId="{7490692F-B230-4DAF-BBEA-FB96D477AE6D}" srcOrd="0" destOrd="0" presId="urn:microsoft.com/office/officeart/2018/5/layout/IconLeafLabelList"/>
    <dgm:cxn modelId="{F3EF9B58-8799-42AD-A56F-AEC349733534}" srcId="{F105B0A6-1CD7-4906-A2F1-767C908AB2AA}" destId="{5EC914F3-A496-4482-889F-6AA53D4A1D8D}" srcOrd="1" destOrd="0" parTransId="{1740D2AD-D750-496A-A40E-E1F439C06151}" sibTransId="{EC2D3A33-4E2C-48C5-B30C-5DF0CE936FF9}"/>
    <dgm:cxn modelId="{DC410468-C50C-4B20-8DB9-83479F9B5718}" type="presOf" srcId="{137ECB78-7988-4117-A9F5-6B4DF988A8C1}" destId="{06019821-4A03-43C5-97ED-B4E380CF37B4}" srcOrd="0" destOrd="0" presId="urn:microsoft.com/office/officeart/2018/5/layout/IconLeafLabelList"/>
    <dgm:cxn modelId="{189D1397-42A2-4814-A53F-CAE30D682068}" type="presOf" srcId="{2B206B74-E47C-4691-AD8F-9BA06A06A61F}" destId="{B2835EAA-88C0-4D8E-823B-47EDA58EA7C3}" srcOrd="0" destOrd="0" presId="urn:microsoft.com/office/officeart/2018/5/layout/IconLeafLabelList"/>
    <dgm:cxn modelId="{762281A7-2DB9-410B-A73F-7C948D95531A}" type="presOf" srcId="{4748E016-6E6B-43E6-9FC2-A213EBA28748}" destId="{9950660A-07B2-445D-A11B-F9D6AAC3A056}" srcOrd="0" destOrd="0" presId="urn:microsoft.com/office/officeart/2018/5/layout/IconLeafLabelList"/>
    <dgm:cxn modelId="{B58723B4-7C97-44A6-9FCC-50363C6A8593}" type="presOf" srcId="{D912B8FC-1778-470E-901F-460280027844}" destId="{5DA70E53-31F1-48A5-A5BC-1D6FCAED267E}" srcOrd="0" destOrd="0" presId="urn:microsoft.com/office/officeart/2018/5/layout/IconLeafLabelList"/>
    <dgm:cxn modelId="{07F669C6-C716-4FB0-9CF6-C01CB4CCBB08}" srcId="{F105B0A6-1CD7-4906-A2F1-767C908AB2AA}" destId="{D912B8FC-1778-470E-901F-460280027844}" srcOrd="2" destOrd="0" parTransId="{6C81C3A8-AE6C-4470-9AB4-8866A19C79CB}" sibTransId="{FFAC3ECB-9AB5-4A8D-B3B0-5EC3AB105329}"/>
    <dgm:cxn modelId="{1478B8C6-E8AC-45AE-81B4-EEBEF7C7A957}" srcId="{F105B0A6-1CD7-4906-A2F1-767C908AB2AA}" destId="{4748E016-6E6B-43E6-9FC2-A213EBA28748}" srcOrd="0" destOrd="0" parTransId="{A125CF6E-3675-458E-B599-9D409B96CB91}" sibTransId="{00D69ACD-77E3-408A-A703-363049F0E9D1}"/>
    <dgm:cxn modelId="{A366C7D1-D356-427A-B1CE-38121D382F77}" type="presOf" srcId="{5EC914F3-A496-4482-889F-6AA53D4A1D8D}" destId="{1D77003F-155D-489F-89E4-BC707FF7689A}" srcOrd="0" destOrd="0" presId="urn:microsoft.com/office/officeart/2018/5/layout/IconLeafLabelList"/>
    <dgm:cxn modelId="{A4B3817F-51D5-48CC-A258-D3D56EF67097}" type="presParOf" srcId="{7490692F-B230-4DAF-BBEA-FB96D477AE6D}" destId="{0423FEBB-5AE4-48F9-A655-406169D50F7B}" srcOrd="0" destOrd="0" presId="urn:microsoft.com/office/officeart/2018/5/layout/IconLeafLabelList"/>
    <dgm:cxn modelId="{9D1C4588-47B2-4514-98E4-5DBF260BDD76}" type="presParOf" srcId="{0423FEBB-5AE4-48F9-A655-406169D50F7B}" destId="{A76CE681-8DD5-4E8A-B7A0-7DA2933BD8C0}" srcOrd="0" destOrd="0" presId="urn:microsoft.com/office/officeart/2018/5/layout/IconLeafLabelList"/>
    <dgm:cxn modelId="{A63EC4B3-C507-4FEC-8D7E-8799246F8ED6}" type="presParOf" srcId="{0423FEBB-5AE4-48F9-A655-406169D50F7B}" destId="{C2DCAE40-9602-4E86-99D3-F65BF0568CEC}" srcOrd="1" destOrd="0" presId="urn:microsoft.com/office/officeart/2018/5/layout/IconLeafLabelList"/>
    <dgm:cxn modelId="{9470CADE-B619-4228-A839-37D80D249F36}" type="presParOf" srcId="{0423FEBB-5AE4-48F9-A655-406169D50F7B}" destId="{09054248-6B8B-44DF-B186-5AFF2C667210}" srcOrd="2" destOrd="0" presId="urn:microsoft.com/office/officeart/2018/5/layout/IconLeafLabelList"/>
    <dgm:cxn modelId="{73ECCDCF-2E52-4E58-A6F3-FAEEDB306549}" type="presParOf" srcId="{0423FEBB-5AE4-48F9-A655-406169D50F7B}" destId="{9950660A-07B2-445D-A11B-F9D6AAC3A056}" srcOrd="3" destOrd="0" presId="urn:microsoft.com/office/officeart/2018/5/layout/IconLeafLabelList"/>
    <dgm:cxn modelId="{97936D08-1F7E-4575-A7B0-4D828D6C662F}" type="presParOf" srcId="{7490692F-B230-4DAF-BBEA-FB96D477AE6D}" destId="{0466AC9D-EF4C-42AF-A38A-C463EDAB5343}" srcOrd="1" destOrd="0" presId="urn:microsoft.com/office/officeart/2018/5/layout/IconLeafLabelList"/>
    <dgm:cxn modelId="{922F5F09-9990-456A-A9BC-D1A81AD1661A}" type="presParOf" srcId="{7490692F-B230-4DAF-BBEA-FB96D477AE6D}" destId="{4BD59CE3-BA71-4B9C-B229-FDD41052F919}" srcOrd="2" destOrd="0" presId="urn:microsoft.com/office/officeart/2018/5/layout/IconLeafLabelList"/>
    <dgm:cxn modelId="{1ABD88EB-83E5-46E2-96FB-51F6627374C2}" type="presParOf" srcId="{4BD59CE3-BA71-4B9C-B229-FDD41052F919}" destId="{58FC509E-CE8A-4020-85CC-1DC9AFCEA795}" srcOrd="0" destOrd="0" presId="urn:microsoft.com/office/officeart/2018/5/layout/IconLeafLabelList"/>
    <dgm:cxn modelId="{FC70A1CE-78E9-40F2-96B6-3EAC9211D9A6}" type="presParOf" srcId="{4BD59CE3-BA71-4B9C-B229-FDD41052F919}" destId="{B5831119-3CF7-49FB-8AE6-05008F9E5EE1}" srcOrd="1" destOrd="0" presId="urn:microsoft.com/office/officeart/2018/5/layout/IconLeafLabelList"/>
    <dgm:cxn modelId="{FCC48D51-4F35-426B-A3D4-230CE12AD369}" type="presParOf" srcId="{4BD59CE3-BA71-4B9C-B229-FDD41052F919}" destId="{EE2EA56F-3842-4F02-BF71-89B4A7E4DD5D}" srcOrd="2" destOrd="0" presId="urn:microsoft.com/office/officeart/2018/5/layout/IconLeafLabelList"/>
    <dgm:cxn modelId="{6ACFE66F-9498-4797-AF62-5E9E046E877F}" type="presParOf" srcId="{4BD59CE3-BA71-4B9C-B229-FDD41052F919}" destId="{1D77003F-155D-489F-89E4-BC707FF7689A}" srcOrd="3" destOrd="0" presId="urn:microsoft.com/office/officeart/2018/5/layout/IconLeafLabelList"/>
    <dgm:cxn modelId="{0F540081-587C-4D92-ADBC-5A8A84720AAD}" type="presParOf" srcId="{7490692F-B230-4DAF-BBEA-FB96D477AE6D}" destId="{267C722B-79F8-4686-A339-B9D205FCF292}" srcOrd="3" destOrd="0" presId="urn:microsoft.com/office/officeart/2018/5/layout/IconLeafLabelList"/>
    <dgm:cxn modelId="{582DBB6E-133F-40C6-873E-F723E96D071F}" type="presParOf" srcId="{7490692F-B230-4DAF-BBEA-FB96D477AE6D}" destId="{C94666B8-F7B7-4F38-82C2-6CC212055147}" srcOrd="4" destOrd="0" presId="urn:microsoft.com/office/officeart/2018/5/layout/IconLeafLabelList"/>
    <dgm:cxn modelId="{F00739DF-3213-4958-8FE8-E81A5C387BDB}" type="presParOf" srcId="{C94666B8-F7B7-4F38-82C2-6CC212055147}" destId="{4555AAD1-BEB6-40E1-A99E-14013462EF43}" srcOrd="0" destOrd="0" presId="urn:microsoft.com/office/officeart/2018/5/layout/IconLeafLabelList"/>
    <dgm:cxn modelId="{158A6A3B-C38B-4775-B8C5-5911013991D5}" type="presParOf" srcId="{C94666B8-F7B7-4F38-82C2-6CC212055147}" destId="{8E06CB3B-EA7C-4FDE-8719-EC15CB749E89}" srcOrd="1" destOrd="0" presId="urn:microsoft.com/office/officeart/2018/5/layout/IconLeafLabelList"/>
    <dgm:cxn modelId="{F61254EE-A2D1-4C61-ADCF-8640BE96AEAD}" type="presParOf" srcId="{C94666B8-F7B7-4F38-82C2-6CC212055147}" destId="{49C81E2D-DFF8-4582-9C5F-6C2496168047}" srcOrd="2" destOrd="0" presId="urn:microsoft.com/office/officeart/2018/5/layout/IconLeafLabelList"/>
    <dgm:cxn modelId="{7CDF36D4-77DD-4BDC-AC7A-3E0E38212E1F}" type="presParOf" srcId="{C94666B8-F7B7-4F38-82C2-6CC212055147}" destId="{5DA70E53-31F1-48A5-A5BC-1D6FCAED267E}" srcOrd="3" destOrd="0" presId="urn:microsoft.com/office/officeart/2018/5/layout/IconLeafLabelList"/>
    <dgm:cxn modelId="{A2E9FA8A-10BE-42AA-96DB-D2CCAAD3E1C4}" type="presParOf" srcId="{7490692F-B230-4DAF-BBEA-FB96D477AE6D}" destId="{A0A7AC49-3B64-473B-9155-ED4E915C3A0C}" srcOrd="5" destOrd="0" presId="urn:microsoft.com/office/officeart/2018/5/layout/IconLeafLabelList"/>
    <dgm:cxn modelId="{4C572198-5C35-42F2-A7C1-1F7BD0F7F1D1}" type="presParOf" srcId="{7490692F-B230-4DAF-BBEA-FB96D477AE6D}" destId="{5404628D-71A8-4225-BFC0-57F8D653DD21}" srcOrd="6" destOrd="0" presId="urn:microsoft.com/office/officeart/2018/5/layout/IconLeafLabelList"/>
    <dgm:cxn modelId="{1C1F4A3A-2B55-4586-957F-89C7D3424791}" type="presParOf" srcId="{5404628D-71A8-4225-BFC0-57F8D653DD21}" destId="{3E6F61D8-2FD7-46A7-8AA4-4EDA8E75B8E6}" srcOrd="0" destOrd="0" presId="urn:microsoft.com/office/officeart/2018/5/layout/IconLeafLabelList"/>
    <dgm:cxn modelId="{5A6B49F7-8720-48B7-994D-407EB63DC62D}" type="presParOf" srcId="{5404628D-71A8-4225-BFC0-57F8D653DD21}" destId="{F14D8487-CFA8-4684-87B1-BC3C478DC162}" srcOrd="1" destOrd="0" presId="urn:microsoft.com/office/officeart/2018/5/layout/IconLeafLabelList"/>
    <dgm:cxn modelId="{205A8D22-20E7-4CBC-8556-F5560E458F80}" type="presParOf" srcId="{5404628D-71A8-4225-BFC0-57F8D653DD21}" destId="{6F0A55E9-62B0-4D78-B869-250947B2C8A2}" srcOrd="2" destOrd="0" presId="urn:microsoft.com/office/officeart/2018/5/layout/IconLeafLabelList"/>
    <dgm:cxn modelId="{6590C2D1-1D94-42FF-BB10-4E9C4C6A02BC}" type="presParOf" srcId="{5404628D-71A8-4225-BFC0-57F8D653DD21}" destId="{06019821-4A03-43C5-97ED-B4E380CF37B4}" srcOrd="3" destOrd="0" presId="urn:microsoft.com/office/officeart/2018/5/layout/IconLeafLabelList"/>
    <dgm:cxn modelId="{55B574B8-764E-4FB1-AACA-2DA1BB3057C0}" type="presParOf" srcId="{7490692F-B230-4DAF-BBEA-FB96D477AE6D}" destId="{E16EA367-95AB-47F0-A1C5-7EE6441AC4B1}" srcOrd="7" destOrd="0" presId="urn:microsoft.com/office/officeart/2018/5/layout/IconLeafLabelList"/>
    <dgm:cxn modelId="{4497D78D-8564-44D1-99EC-99DD416C7775}" type="presParOf" srcId="{7490692F-B230-4DAF-BBEA-FB96D477AE6D}" destId="{2684BC3A-846D-4056-AC52-6E9656A029FF}" srcOrd="8" destOrd="0" presId="urn:microsoft.com/office/officeart/2018/5/layout/IconLeafLabelList"/>
    <dgm:cxn modelId="{46A574C0-D947-4A3E-A043-604FF8936031}" type="presParOf" srcId="{2684BC3A-846D-4056-AC52-6E9656A029FF}" destId="{80075BE2-9641-4066-9A43-B4C5114EC7D2}" srcOrd="0" destOrd="0" presId="urn:microsoft.com/office/officeart/2018/5/layout/IconLeafLabelList"/>
    <dgm:cxn modelId="{D2A8E12A-0E69-4608-993A-75F20154DAB8}" type="presParOf" srcId="{2684BC3A-846D-4056-AC52-6E9656A029FF}" destId="{C281E48A-4098-40EC-9FE2-91D184F6197B}" srcOrd="1" destOrd="0" presId="urn:microsoft.com/office/officeart/2018/5/layout/IconLeafLabelList"/>
    <dgm:cxn modelId="{B0F6FD0C-C9FA-4A98-93EE-F51A6A5BCBA9}" type="presParOf" srcId="{2684BC3A-846D-4056-AC52-6E9656A029FF}" destId="{9B021CA6-6BC2-45F7-BBD3-22CDDA350AA5}" srcOrd="2" destOrd="0" presId="urn:microsoft.com/office/officeart/2018/5/layout/IconLeafLabelList"/>
    <dgm:cxn modelId="{E206F5D3-90AB-44BB-A4F0-9ED880908DC3}" type="presParOf" srcId="{2684BC3A-846D-4056-AC52-6E9656A029FF}" destId="{B2835EAA-88C0-4D8E-823B-47EDA58EA7C3}"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105B0A6-1CD7-4906-A2F1-767C908AB2AA}" type="doc">
      <dgm:prSet loTypeId="urn:microsoft.com/office/officeart/2005/8/layout/default" loCatId="list" qsTypeId="urn:microsoft.com/office/officeart/2005/8/quickstyle/simple1" qsCatId="simple" csTypeId="urn:microsoft.com/office/officeart/2005/8/colors/accent2_2" csCatId="accent2" phldr="1"/>
      <dgm:spPr/>
      <dgm:t>
        <a:bodyPr/>
        <a:lstStyle/>
        <a:p>
          <a:endParaRPr lang="en-US"/>
        </a:p>
      </dgm:t>
    </dgm:pt>
    <dgm:pt modelId="{4748E016-6E6B-43E6-9FC2-A213EBA28748}">
      <dgm:prSet/>
      <dgm:spPr/>
      <dgm:t>
        <a:bodyPr/>
        <a:lstStyle/>
        <a:p>
          <a:pPr>
            <a:defRPr cap="all"/>
          </a:pPr>
          <a:r>
            <a:rPr lang="en-US" dirty="0"/>
            <a:t>Rich Video Content for premium subscription account holders </a:t>
          </a:r>
        </a:p>
      </dgm:t>
    </dgm:pt>
    <dgm:pt modelId="{A125CF6E-3675-458E-B599-9D409B96CB91}" type="parTrans" cxnId="{1478B8C6-E8AC-45AE-81B4-EEBEF7C7A957}">
      <dgm:prSet/>
      <dgm:spPr/>
      <dgm:t>
        <a:bodyPr/>
        <a:lstStyle/>
        <a:p>
          <a:endParaRPr lang="en-US"/>
        </a:p>
      </dgm:t>
    </dgm:pt>
    <dgm:pt modelId="{00D69ACD-77E3-408A-A703-363049F0E9D1}" type="sibTrans" cxnId="{1478B8C6-E8AC-45AE-81B4-EEBEF7C7A957}">
      <dgm:prSet/>
      <dgm:spPr/>
      <dgm:t>
        <a:bodyPr/>
        <a:lstStyle/>
        <a:p>
          <a:endParaRPr lang="en-US"/>
        </a:p>
      </dgm:t>
    </dgm:pt>
    <dgm:pt modelId="{5EC914F3-A496-4482-889F-6AA53D4A1D8D}">
      <dgm:prSet/>
      <dgm:spPr/>
      <dgm:t>
        <a:bodyPr/>
        <a:lstStyle/>
        <a:p>
          <a:pPr>
            <a:defRPr cap="all"/>
          </a:pPr>
          <a:r>
            <a:rPr lang="en-US" dirty="0"/>
            <a:t>Clean User Interface for easily navigation</a:t>
          </a:r>
        </a:p>
      </dgm:t>
    </dgm:pt>
    <dgm:pt modelId="{1740D2AD-D750-496A-A40E-E1F439C06151}" type="parTrans" cxnId="{F3EF9B58-8799-42AD-A56F-AEC349733534}">
      <dgm:prSet/>
      <dgm:spPr/>
      <dgm:t>
        <a:bodyPr/>
        <a:lstStyle/>
        <a:p>
          <a:endParaRPr lang="en-US"/>
        </a:p>
      </dgm:t>
    </dgm:pt>
    <dgm:pt modelId="{EC2D3A33-4E2C-48C5-B30C-5DF0CE936FF9}" type="sibTrans" cxnId="{F3EF9B58-8799-42AD-A56F-AEC349733534}">
      <dgm:prSet/>
      <dgm:spPr/>
      <dgm:t>
        <a:bodyPr/>
        <a:lstStyle/>
        <a:p>
          <a:endParaRPr lang="en-US"/>
        </a:p>
      </dgm:t>
    </dgm:pt>
    <dgm:pt modelId="{D912B8FC-1778-470E-901F-460280027844}">
      <dgm:prSet/>
      <dgm:spPr/>
      <dgm:t>
        <a:bodyPr/>
        <a:lstStyle/>
        <a:p>
          <a:pPr>
            <a:defRPr cap="all"/>
          </a:pPr>
          <a:r>
            <a:rPr lang="en-US" dirty="0"/>
            <a:t>Reuse several data fragments to allow for seamless usability of multiple screen sizes</a:t>
          </a:r>
        </a:p>
      </dgm:t>
    </dgm:pt>
    <dgm:pt modelId="{6C81C3A8-AE6C-4470-9AB4-8866A19C79CB}" type="parTrans" cxnId="{07F669C6-C716-4FB0-9CF6-C01CB4CCBB08}">
      <dgm:prSet/>
      <dgm:spPr/>
      <dgm:t>
        <a:bodyPr/>
        <a:lstStyle/>
        <a:p>
          <a:endParaRPr lang="en-US"/>
        </a:p>
      </dgm:t>
    </dgm:pt>
    <dgm:pt modelId="{FFAC3ECB-9AB5-4A8D-B3B0-5EC3AB105329}" type="sibTrans" cxnId="{07F669C6-C716-4FB0-9CF6-C01CB4CCBB08}">
      <dgm:prSet/>
      <dgm:spPr/>
      <dgm:t>
        <a:bodyPr/>
        <a:lstStyle/>
        <a:p>
          <a:endParaRPr lang="en-US"/>
        </a:p>
      </dgm:t>
    </dgm:pt>
    <dgm:pt modelId="{137ECB78-7988-4117-A9F5-6B4DF988A8C1}">
      <dgm:prSet/>
      <dgm:spPr/>
      <dgm:t>
        <a:bodyPr/>
        <a:lstStyle/>
        <a:p>
          <a:pPr>
            <a:defRPr cap="all"/>
          </a:pPr>
          <a:r>
            <a:rPr lang="en-US" dirty="0"/>
            <a:t>In-Screen and pop up video play for easy viewing.</a:t>
          </a:r>
        </a:p>
      </dgm:t>
    </dgm:pt>
    <dgm:pt modelId="{AFE76B30-A707-4EFB-9060-81C2075D5F1D}" type="parTrans" cxnId="{5DAB7408-0DDA-4B20-BF07-2E0E6C079DC0}">
      <dgm:prSet/>
      <dgm:spPr/>
      <dgm:t>
        <a:bodyPr/>
        <a:lstStyle/>
        <a:p>
          <a:endParaRPr lang="en-US"/>
        </a:p>
      </dgm:t>
    </dgm:pt>
    <dgm:pt modelId="{B4471D46-5E9B-44FE-8805-965A6D876E0C}" type="sibTrans" cxnId="{5DAB7408-0DDA-4B20-BF07-2E0E6C079DC0}">
      <dgm:prSet/>
      <dgm:spPr/>
      <dgm:t>
        <a:bodyPr/>
        <a:lstStyle/>
        <a:p>
          <a:endParaRPr lang="en-US"/>
        </a:p>
      </dgm:t>
    </dgm:pt>
    <dgm:pt modelId="{2B206B74-E47C-4691-AD8F-9BA06A06A61F}">
      <dgm:prSet/>
      <dgm:spPr/>
      <dgm:t>
        <a:bodyPr/>
        <a:lstStyle/>
        <a:p>
          <a:pPr>
            <a:defRPr cap="all"/>
          </a:pPr>
          <a:r>
            <a:rPr lang="en-US" dirty="0"/>
            <a:t>Dynamic article content and live video feed for instant feedback on challenges and home projects</a:t>
          </a:r>
        </a:p>
      </dgm:t>
    </dgm:pt>
    <dgm:pt modelId="{B43D2906-7284-43FF-8CA2-C1DEB82FAEEA}" type="parTrans" cxnId="{488DDC3B-0B58-42FB-92C9-FB1AE226960C}">
      <dgm:prSet/>
      <dgm:spPr/>
      <dgm:t>
        <a:bodyPr/>
        <a:lstStyle/>
        <a:p>
          <a:endParaRPr lang="en-US"/>
        </a:p>
      </dgm:t>
    </dgm:pt>
    <dgm:pt modelId="{F5795AA1-E4F2-49F2-B349-2F9A9CD87553}" type="sibTrans" cxnId="{488DDC3B-0B58-42FB-92C9-FB1AE226960C}">
      <dgm:prSet/>
      <dgm:spPr/>
      <dgm:t>
        <a:bodyPr/>
        <a:lstStyle/>
        <a:p>
          <a:endParaRPr lang="en-US"/>
        </a:p>
      </dgm:t>
    </dgm:pt>
    <dgm:pt modelId="{4119D956-DFCE-1B42-91B8-80589B07FE16}" type="pres">
      <dgm:prSet presAssocID="{F105B0A6-1CD7-4906-A2F1-767C908AB2AA}" presName="diagram" presStyleCnt="0">
        <dgm:presLayoutVars>
          <dgm:dir/>
          <dgm:resizeHandles val="exact"/>
        </dgm:presLayoutVars>
      </dgm:prSet>
      <dgm:spPr/>
    </dgm:pt>
    <dgm:pt modelId="{8888D9AC-2FE5-6143-9B22-00D2FB03D061}" type="pres">
      <dgm:prSet presAssocID="{4748E016-6E6B-43E6-9FC2-A213EBA28748}" presName="node" presStyleLbl="node1" presStyleIdx="0" presStyleCnt="5">
        <dgm:presLayoutVars>
          <dgm:bulletEnabled val="1"/>
        </dgm:presLayoutVars>
      </dgm:prSet>
      <dgm:spPr/>
    </dgm:pt>
    <dgm:pt modelId="{2E6D429A-5530-7447-860B-25B20A762696}" type="pres">
      <dgm:prSet presAssocID="{00D69ACD-77E3-408A-A703-363049F0E9D1}" presName="sibTrans" presStyleCnt="0"/>
      <dgm:spPr/>
    </dgm:pt>
    <dgm:pt modelId="{9A2CD07D-FF1C-EF44-8DB2-94DBFA97D11C}" type="pres">
      <dgm:prSet presAssocID="{5EC914F3-A496-4482-889F-6AA53D4A1D8D}" presName="node" presStyleLbl="node1" presStyleIdx="1" presStyleCnt="5">
        <dgm:presLayoutVars>
          <dgm:bulletEnabled val="1"/>
        </dgm:presLayoutVars>
      </dgm:prSet>
      <dgm:spPr/>
    </dgm:pt>
    <dgm:pt modelId="{4299D38C-19E6-924D-ADA3-CA202C017001}" type="pres">
      <dgm:prSet presAssocID="{EC2D3A33-4E2C-48C5-B30C-5DF0CE936FF9}" presName="sibTrans" presStyleCnt="0"/>
      <dgm:spPr/>
    </dgm:pt>
    <dgm:pt modelId="{981349E8-F1E9-1D49-AB83-8DD5BA0C7C60}" type="pres">
      <dgm:prSet presAssocID="{D912B8FC-1778-470E-901F-460280027844}" presName="node" presStyleLbl="node1" presStyleIdx="2" presStyleCnt="5">
        <dgm:presLayoutVars>
          <dgm:bulletEnabled val="1"/>
        </dgm:presLayoutVars>
      </dgm:prSet>
      <dgm:spPr/>
    </dgm:pt>
    <dgm:pt modelId="{0644106F-8CEC-2A48-9C65-C2128184BAA9}" type="pres">
      <dgm:prSet presAssocID="{FFAC3ECB-9AB5-4A8D-B3B0-5EC3AB105329}" presName="sibTrans" presStyleCnt="0"/>
      <dgm:spPr/>
    </dgm:pt>
    <dgm:pt modelId="{2B7F7D73-C9CE-9241-A780-9EFED7F5418D}" type="pres">
      <dgm:prSet presAssocID="{137ECB78-7988-4117-A9F5-6B4DF988A8C1}" presName="node" presStyleLbl="node1" presStyleIdx="3" presStyleCnt="5">
        <dgm:presLayoutVars>
          <dgm:bulletEnabled val="1"/>
        </dgm:presLayoutVars>
      </dgm:prSet>
      <dgm:spPr/>
    </dgm:pt>
    <dgm:pt modelId="{BE9F4666-B375-2248-8434-0C3DF9DB8110}" type="pres">
      <dgm:prSet presAssocID="{B4471D46-5E9B-44FE-8805-965A6D876E0C}" presName="sibTrans" presStyleCnt="0"/>
      <dgm:spPr/>
    </dgm:pt>
    <dgm:pt modelId="{AFD45F11-E086-E347-A0CD-2BBB3CA1D93F}" type="pres">
      <dgm:prSet presAssocID="{2B206B74-E47C-4691-AD8F-9BA06A06A61F}" presName="node" presStyleLbl="node1" presStyleIdx="4" presStyleCnt="5">
        <dgm:presLayoutVars>
          <dgm:bulletEnabled val="1"/>
        </dgm:presLayoutVars>
      </dgm:prSet>
      <dgm:spPr/>
    </dgm:pt>
  </dgm:ptLst>
  <dgm:cxnLst>
    <dgm:cxn modelId="{5DAB7408-0DDA-4B20-BF07-2E0E6C079DC0}" srcId="{F105B0A6-1CD7-4906-A2F1-767C908AB2AA}" destId="{137ECB78-7988-4117-A9F5-6B4DF988A8C1}" srcOrd="3" destOrd="0" parTransId="{AFE76B30-A707-4EFB-9060-81C2075D5F1D}" sibTransId="{B4471D46-5E9B-44FE-8805-965A6D876E0C}"/>
    <dgm:cxn modelId="{A9F2C715-E013-794E-A09E-DDDBF67BBDB2}" type="presOf" srcId="{4748E016-6E6B-43E6-9FC2-A213EBA28748}" destId="{8888D9AC-2FE5-6143-9B22-00D2FB03D061}" srcOrd="0" destOrd="0" presId="urn:microsoft.com/office/officeart/2005/8/layout/default"/>
    <dgm:cxn modelId="{488DDC3B-0B58-42FB-92C9-FB1AE226960C}" srcId="{F105B0A6-1CD7-4906-A2F1-767C908AB2AA}" destId="{2B206B74-E47C-4691-AD8F-9BA06A06A61F}" srcOrd="4" destOrd="0" parTransId="{B43D2906-7284-43FF-8CA2-C1DEB82FAEEA}" sibTransId="{F5795AA1-E4F2-49F2-B349-2F9A9CD87553}"/>
    <dgm:cxn modelId="{F3EF9B58-8799-42AD-A56F-AEC349733534}" srcId="{F105B0A6-1CD7-4906-A2F1-767C908AB2AA}" destId="{5EC914F3-A496-4482-889F-6AA53D4A1D8D}" srcOrd="1" destOrd="0" parTransId="{1740D2AD-D750-496A-A40E-E1F439C06151}" sibTransId="{EC2D3A33-4E2C-48C5-B30C-5DF0CE936FF9}"/>
    <dgm:cxn modelId="{54D6246D-89AB-BF41-A672-0343B91AD915}" type="presOf" srcId="{137ECB78-7988-4117-A9F5-6B4DF988A8C1}" destId="{2B7F7D73-C9CE-9241-A780-9EFED7F5418D}" srcOrd="0" destOrd="0" presId="urn:microsoft.com/office/officeart/2005/8/layout/default"/>
    <dgm:cxn modelId="{0552E488-3F93-3E42-A3E8-D5FC617E4BE1}" type="presOf" srcId="{5EC914F3-A496-4482-889F-6AA53D4A1D8D}" destId="{9A2CD07D-FF1C-EF44-8DB2-94DBFA97D11C}" srcOrd="0" destOrd="0" presId="urn:microsoft.com/office/officeart/2005/8/layout/default"/>
    <dgm:cxn modelId="{8C8ACA95-E91D-084F-B9BD-12B4E0063B97}" type="presOf" srcId="{D912B8FC-1778-470E-901F-460280027844}" destId="{981349E8-F1E9-1D49-AB83-8DD5BA0C7C60}" srcOrd="0" destOrd="0" presId="urn:microsoft.com/office/officeart/2005/8/layout/default"/>
    <dgm:cxn modelId="{C3C5A9A7-8FC2-5842-A2CD-71B483A63587}" type="presOf" srcId="{F105B0A6-1CD7-4906-A2F1-767C908AB2AA}" destId="{4119D956-DFCE-1B42-91B8-80589B07FE16}" srcOrd="0" destOrd="0" presId="urn:microsoft.com/office/officeart/2005/8/layout/default"/>
    <dgm:cxn modelId="{1A5557AA-1347-E845-8ABA-6FDFCCA623BD}" type="presOf" srcId="{2B206B74-E47C-4691-AD8F-9BA06A06A61F}" destId="{AFD45F11-E086-E347-A0CD-2BBB3CA1D93F}" srcOrd="0" destOrd="0" presId="urn:microsoft.com/office/officeart/2005/8/layout/default"/>
    <dgm:cxn modelId="{07F669C6-C716-4FB0-9CF6-C01CB4CCBB08}" srcId="{F105B0A6-1CD7-4906-A2F1-767C908AB2AA}" destId="{D912B8FC-1778-470E-901F-460280027844}" srcOrd="2" destOrd="0" parTransId="{6C81C3A8-AE6C-4470-9AB4-8866A19C79CB}" sibTransId="{FFAC3ECB-9AB5-4A8D-B3B0-5EC3AB105329}"/>
    <dgm:cxn modelId="{1478B8C6-E8AC-45AE-81B4-EEBEF7C7A957}" srcId="{F105B0A6-1CD7-4906-A2F1-767C908AB2AA}" destId="{4748E016-6E6B-43E6-9FC2-A213EBA28748}" srcOrd="0" destOrd="0" parTransId="{A125CF6E-3675-458E-B599-9D409B96CB91}" sibTransId="{00D69ACD-77E3-408A-A703-363049F0E9D1}"/>
    <dgm:cxn modelId="{F9F7894E-1F74-0F48-AA3C-B6E106E7578A}" type="presParOf" srcId="{4119D956-DFCE-1B42-91B8-80589B07FE16}" destId="{8888D9AC-2FE5-6143-9B22-00D2FB03D061}" srcOrd="0" destOrd="0" presId="urn:microsoft.com/office/officeart/2005/8/layout/default"/>
    <dgm:cxn modelId="{FFDF0D22-6D26-CB4A-821F-2ADD34B8A914}" type="presParOf" srcId="{4119D956-DFCE-1B42-91B8-80589B07FE16}" destId="{2E6D429A-5530-7447-860B-25B20A762696}" srcOrd="1" destOrd="0" presId="urn:microsoft.com/office/officeart/2005/8/layout/default"/>
    <dgm:cxn modelId="{60DCDC9D-ABEE-CF4E-AE3A-BB8E9D9C5E8E}" type="presParOf" srcId="{4119D956-DFCE-1B42-91B8-80589B07FE16}" destId="{9A2CD07D-FF1C-EF44-8DB2-94DBFA97D11C}" srcOrd="2" destOrd="0" presId="urn:microsoft.com/office/officeart/2005/8/layout/default"/>
    <dgm:cxn modelId="{A03DCEE8-8364-4842-A442-2D0BA6E336F1}" type="presParOf" srcId="{4119D956-DFCE-1B42-91B8-80589B07FE16}" destId="{4299D38C-19E6-924D-ADA3-CA202C017001}" srcOrd="3" destOrd="0" presId="urn:microsoft.com/office/officeart/2005/8/layout/default"/>
    <dgm:cxn modelId="{B2F6AC2B-4205-9443-88CB-CEC1703BA792}" type="presParOf" srcId="{4119D956-DFCE-1B42-91B8-80589B07FE16}" destId="{981349E8-F1E9-1D49-AB83-8DD5BA0C7C60}" srcOrd="4" destOrd="0" presId="urn:microsoft.com/office/officeart/2005/8/layout/default"/>
    <dgm:cxn modelId="{AC907CDF-42D6-724A-9338-0325BA87ABB3}" type="presParOf" srcId="{4119D956-DFCE-1B42-91B8-80589B07FE16}" destId="{0644106F-8CEC-2A48-9C65-C2128184BAA9}" srcOrd="5" destOrd="0" presId="urn:microsoft.com/office/officeart/2005/8/layout/default"/>
    <dgm:cxn modelId="{3D076768-B750-4D42-97CD-7B747BE6F66B}" type="presParOf" srcId="{4119D956-DFCE-1B42-91B8-80589B07FE16}" destId="{2B7F7D73-C9CE-9241-A780-9EFED7F5418D}" srcOrd="6" destOrd="0" presId="urn:microsoft.com/office/officeart/2005/8/layout/default"/>
    <dgm:cxn modelId="{4E11DA07-4191-C54E-9CE1-D0D767559070}" type="presParOf" srcId="{4119D956-DFCE-1B42-91B8-80589B07FE16}" destId="{BE9F4666-B375-2248-8434-0C3DF9DB8110}" srcOrd="7" destOrd="0" presId="urn:microsoft.com/office/officeart/2005/8/layout/default"/>
    <dgm:cxn modelId="{168E3B76-8A02-B14B-AF6F-FBBDD4F20F4D}" type="presParOf" srcId="{4119D956-DFCE-1B42-91B8-80589B07FE16}" destId="{AFD45F11-E086-E347-A0CD-2BBB3CA1D93F}"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6CE681-8DD5-4E8A-B7A0-7DA2933BD8C0}">
      <dsp:nvSpPr>
        <dsp:cNvPr id="0" name=""/>
        <dsp:cNvSpPr/>
      </dsp:nvSpPr>
      <dsp:spPr>
        <a:xfrm>
          <a:off x="304231" y="750285"/>
          <a:ext cx="938232" cy="938232"/>
        </a:xfrm>
        <a:prstGeom prst="round2DiagRect">
          <a:avLst>
            <a:gd name="adj1" fmla="val 29727"/>
            <a:gd name="adj2" fmla="val 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DCAE40-9602-4E86-99D3-F65BF0568CEC}">
      <dsp:nvSpPr>
        <dsp:cNvPr id="0" name=""/>
        <dsp:cNvSpPr/>
      </dsp:nvSpPr>
      <dsp:spPr>
        <a:xfrm>
          <a:off x="504183" y="950236"/>
          <a:ext cx="538330" cy="5383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950660A-07B2-445D-A11B-F9D6AAC3A056}">
      <dsp:nvSpPr>
        <dsp:cNvPr id="0" name=""/>
        <dsp:cNvSpPr/>
      </dsp:nvSpPr>
      <dsp:spPr>
        <a:xfrm>
          <a:off x="4305" y="1980754"/>
          <a:ext cx="1538085" cy="634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The application is built on Apple IOS and is compatible with Apple iPhones and iPads. </a:t>
          </a:r>
        </a:p>
      </dsp:txBody>
      <dsp:txXfrm>
        <a:off x="4305" y="1980754"/>
        <a:ext cx="1538085" cy="634460"/>
      </dsp:txXfrm>
    </dsp:sp>
    <dsp:sp modelId="{58FC509E-CE8A-4020-85CC-1DC9AFCEA795}">
      <dsp:nvSpPr>
        <dsp:cNvPr id="0" name=""/>
        <dsp:cNvSpPr/>
      </dsp:nvSpPr>
      <dsp:spPr>
        <a:xfrm>
          <a:off x="2111482" y="750285"/>
          <a:ext cx="938232" cy="938232"/>
        </a:xfrm>
        <a:prstGeom prst="round2DiagRect">
          <a:avLst>
            <a:gd name="adj1" fmla="val 29727"/>
            <a:gd name="adj2" fmla="val 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831119-3CF7-49FB-8AE6-05008F9E5EE1}">
      <dsp:nvSpPr>
        <dsp:cNvPr id="0" name=""/>
        <dsp:cNvSpPr/>
      </dsp:nvSpPr>
      <dsp:spPr>
        <a:xfrm>
          <a:off x="2311433" y="950236"/>
          <a:ext cx="538330" cy="5383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77003F-155D-489F-89E4-BC707FF7689A}">
      <dsp:nvSpPr>
        <dsp:cNvPr id="0" name=""/>
        <dsp:cNvSpPr/>
      </dsp:nvSpPr>
      <dsp:spPr>
        <a:xfrm>
          <a:off x="1811556" y="1980754"/>
          <a:ext cx="1538085" cy="634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The main layout of the UI is articles, Live Blogs, and Video Content. </a:t>
          </a:r>
        </a:p>
      </dsp:txBody>
      <dsp:txXfrm>
        <a:off x="1811556" y="1980754"/>
        <a:ext cx="1538085" cy="634460"/>
      </dsp:txXfrm>
    </dsp:sp>
    <dsp:sp modelId="{4555AAD1-BEB6-40E1-A99E-14013462EF43}">
      <dsp:nvSpPr>
        <dsp:cNvPr id="0" name=""/>
        <dsp:cNvSpPr/>
      </dsp:nvSpPr>
      <dsp:spPr>
        <a:xfrm>
          <a:off x="3918733" y="750285"/>
          <a:ext cx="938232" cy="938232"/>
        </a:xfrm>
        <a:prstGeom prst="round2DiagRect">
          <a:avLst>
            <a:gd name="adj1" fmla="val 29727"/>
            <a:gd name="adj2" fmla="val 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06CB3B-EA7C-4FDE-8719-EC15CB749E89}">
      <dsp:nvSpPr>
        <dsp:cNvPr id="0" name=""/>
        <dsp:cNvSpPr/>
      </dsp:nvSpPr>
      <dsp:spPr>
        <a:xfrm>
          <a:off x="4118684" y="950236"/>
          <a:ext cx="538330" cy="5383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A70E53-31F1-48A5-A5BC-1D6FCAED267E}">
      <dsp:nvSpPr>
        <dsp:cNvPr id="0" name=""/>
        <dsp:cNvSpPr/>
      </dsp:nvSpPr>
      <dsp:spPr>
        <a:xfrm>
          <a:off x="3618807" y="1980754"/>
          <a:ext cx="1538085" cy="634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The main content categories include electrical, plumbing, carpentry, painting, and masonry. </a:t>
          </a:r>
        </a:p>
      </dsp:txBody>
      <dsp:txXfrm>
        <a:off x="3618807" y="1980754"/>
        <a:ext cx="1538085" cy="634460"/>
      </dsp:txXfrm>
    </dsp:sp>
    <dsp:sp modelId="{3E6F61D8-2FD7-46A7-8AA4-4EDA8E75B8E6}">
      <dsp:nvSpPr>
        <dsp:cNvPr id="0" name=""/>
        <dsp:cNvSpPr/>
      </dsp:nvSpPr>
      <dsp:spPr>
        <a:xfrm>
          <a:off x="5725984" y="750285"/>
          <a:ext cx="938232" cy="938232"/>
        </a:xfrm>
        <a:prstGeom prst="round2DiagRect">
          <a:avLst>
            <a:gd name="adj1" fmla="val 29727"/>
            <a:gd name="adj2" fmla="val 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4D8487-CFA8-4684-87B1-BC3C478DC162}">
      <dsp:nvSpPr>
        <dsp:cNvPr id="0" name=""/>
        <dsp:cNvSpPr/>
      </dsp:nvSpPr>
      <dsp:spPr>
        <a:xfrm>
          <a:off x="5925935" y="950236"/>
          <a:ext cx="538330" cy="5383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019821-4A03-43C5-97ED-B4E380CF37B4}">
      <dsp:nvSpPr>
        <dsp:cNvPr id="0" name=""/>
        <dsp:cNvSpPr/>
      </dsp:nvSpPr>
      <dsp:spPr>
        <a:xfrm>
          <a:off x="5426058" y="1980754"/>
          <a:ext cx="1538085" cy="634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Leverages touch gestures and clean UI leveraging earth tone color hues.</a:t>
          </a:r>
        </a:p>
      </dsp:txBody>
      <dsp:txXfrm>
        <a:off x="5426058" y="1980754"/>
        <a:ext cx="1538085" cy="634460"/>
      </dsp:txXfrm>
    </dsp:sp>
    <dsp:sp modelId="{80075BE2-9641-4066-9A43-B4C5114EC7D2}">
      <dsp:nvSpPr>
        <dsp:cNvPr id="0" name=""/>
        <dsp:cNvSpPr/>
      </dsp:nvSpPr>
      <dsp:spPr>
        <a:xfrm>
          <a:off x="7533235" y="750285"/>
          <a:ext cx="938232" cy="938232"/>
        </a:xfrm>
        <a:prstGeom prst="round2DiagRect">
          <a:avLst>
            <a:gd name="adj1" fmla="val 29727"/>
            <a:gd name="adj2" fmla="val 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81E48A-4098-40EC-9FE2-91D184F6197B}">
      <dsp:nvSpPr>
        <dsp:cNvPr id="0" name=""/>
        <dsp:cNvSpPr/>
      </dsp:nvSpPr>
      <dsp:spPr>
        <a:xfrm>
          <a:off x="7733186" y="950236"/>
          <a:ext cx="538330" cy="53833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2835EAA-88C0-4D8E-823B-47EDA58EA7C3}">
      <dsp:nvSpPr>
        <dsp:cNvPr id="0" name=""/>
        <dsp:cNvSpPr/>
      </dsp:nvSpPr>
      <dsp:spPr>
        <a:xfrm>
          <a:off x="7233308" y="1980754"/>
          <a:ext cx="1538085" cy="634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defRPr cap="all"/>
          </a:pPr>
          <a:r>
            <a:rPr lang="en-US" sz="1100" kern="1200"/>
            <a:t>Video content is available for premium subscribers.</a:t>
          </a:r>
        </a:p>
      </dsp:txBody>
      <dsp:txXfrm>
        <a:off x="7233308" y="1980754"/>
        <a:ext cx="1538085" cy="6344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88D9AC-2FE5-6143-9B22-00D2FB03D061}">
      <dsp:nvSpPr>
        <dsp:cNvPr id="0" name=""/>
        <dsp:cNvSpPr/>
      </dsp:nvSpPr>
      <dsp:spPr>
        <a:xfrm>
          <a:off x="0" y="77985"/>
          <a:ext cx="2742406" cy="164544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defRPr cap="all"/>
          </a:pPr>
          <a:r>
            <a:rPr lang="en-US" sz="1800" kern="1200" dirty="0"/>
            <a:t>Rich Video Content for premium subscription account holders </a:t>
          </a:r>
        </a:p>
      </dsp:txBody>
      <dsp:txXfrm>
        <a:off x="0" y="77985"/>
        <a:ext cx="2742406" cy="1645443"/>
      </dsp:txXfrm>
    </dsp:sp>
    <dsp:sp modelId="{9A2CD07D-FF1C-EF44-8DB2-94DBFA97D11C}">
      <dsp:nvSpPr>
        <dsp:cNvPr id="0" name=""/>
        <dsp:cNvSpPr/>
      </dsp:nvSpPr>
      <dsp:spPr>
        <a:xfrm>
          <a:off x="3016646" y="77985"/>
          <a:ext cx="2742406" cy="164544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defRPr cap="all"/>
          </a:pPr>
          <a:r>
            <a:rPr lang="en-US" sz="1800" kern="1200" dirty="0"/>
            <a:t>Clean User Interface for easily navigation</a:t>
          </a:r>
        </a:p>
      </dsp:txBody>
      <dsp:txXfrm>
        <a:off x="3016646" y="77985"/>
        <a:ext cx="2742406" cy="1645443"/>
      </dsp:txXfrm>
    </dsp:sp>
    <dsp:sp modelId="{981349E8-F1E9-1D49-AB83-8DD5BA0C7C60}">
      <dsp:nvSpPr>
        <dsp:cNvPr id="0" name=""/>
        <dsp:cNvSpPr/>
      </dsp:nvSpPr>
      <dsp:spPr>
        <a:xfrm>
          <a:off x="6033293" y="77985"/>
          <a:ext cx="2742406" cy="164544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defRPr cap="all"/>
          </a:pPr>
          <a:r>
            <a:rPr lang="en-US" sz="1800" kern="1200" dirty="0"/>
            <a:t>Reuse several data fragments to allow for seamless usability of multiple screen sizes</a:t>
          </a:r>
        </a:p>
      </dsp:txBody>
      <dsp:txXfrm>
        <a:off x="6033293" y="77985"/>
        <a:ext cx="2742406" cy="1645443"/>
      </dsp:txXfrm>
    </dsp:sp>
    <dsp:sp modelId="{2B7F7D73-C9CE-9241-A780-9EFED7F5418D}">
      <dsp:nvSpPr>
        <dsp:cNvPr id="0" name=""/>
        <dsp:cNvSpPr/>
      </dsp:nvSpPr>
      <dsp:spPr>
        <a:xfrm>
          <a:off x="1508323" y="1997670"/>
          <a:ext cx="2742406" cy="164544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defRPr cap="all"/>
          </a:pPr>
          <a:r>
            <a:rPr lang="en-US" sz="1800" kern="1200" dirty="0"/>
            <a:t>In-Screen and pop up video play for easy viewing.</a:t>
          </a:r>
        </a:p>
      </dsp:txBody>
      <dsp:txXfrm>
        <a:off x="1508323" y="1997670"/>
        <a:ext cx="2742406" cy="1645443"/>
      </dsp:txXfrm>
    </dsp:sp>
    <dsp:sp modelId="{AFD45F11-E086-E347-A0CD-2BBB3CA1D93F}">
      <dsp:nvSpPr>
        <dsp:cNvPr id="0" name=""/>
        <dsp:cNvSpPr/>
      </dsp:nvSpPr>
      <dsp:spPr>
        <a:xfrm>
          <a:off x="4524970" y="1997670"/>
          <a:ext cx="2742406" cy="164544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defRPr cap="all"/>
          </a:pPr>
          <a:r>
            <a:rPr lang="en-US" sz="1800" kern="1200" dirty="0"/>
            <a:t>Dynamic article content and live video feed for instant feedback on challenges and home projects</a:t>
          </a:r>
        </a:p>
      </dsp:txBody>
      <dsp:txXfrm>
        <a:off x="4524970" y="1997670"/>
        <a:ext cx="2742406" cy="1645443"/>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3610748-C415-D94F-ACDA-97FD1C5885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1480E25-4D5E-0B45-82F2-656A83567D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FC1820-EA2F-A84C-BE41-27F2A3D2CA96}" type="datetimeFigureOut">
              <a:t>10/30/24</a:t>
            </a:fld>
            <a:endParaRPr lang="en-US" dirty="0"/>
          </a:p>
        </p:txBody>
      </p:sp>
      <p:sp>
        <p:nvSpPr>
          <p:cNvPr id="4" name="Footer Placeholder 3">
            <a:extLst>
              <a:ext uri="{FF2B5EF4-FFF2-40B4-BE49-F238E27FC236}">
                <a16:creationId xmlns:a16="http://schemas.microsoft.com/office/drawing/2014/main" id="{A4FEC7BB-D0C1-0E4B-B8CF-CA8917D3BBC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C3B753-9922-F947-8D1E-FEABFEB59E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3495FE-02F9-5346-B10E-E6D51DB3EBA7}" type="slidenum">
              <a:t>‹#›</a:t>
            </a:fld>
            <a:endParaRPr lang="en-US" dirty="0"/>
          </a:p>
        </p:txBody>
      </p:sp>
    </p:spTree>
    <p:extLst>
      <p:ext uri="{BB962C8B-B14F-4D97-AF65-F5344CB8AC3E}">
        <p14:creationId xmlns:p14="http://schemas.microsoft.com/office/powerpoint/2010/main" val="38156198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CB82F2-C616-4E4D-8F02-C144D31CABE2}" type="datetimeFigureOut">
              <a:t>10/30/24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D80D45-06C9-E64F-BA05-6F44C3A37BE1}" type="slidenum">
              <a:t>‹#›</a:t>
            </a:fld>
            <a:endParaRPr lang="en-US" dirty="0"/>
          </a:p>
        </p:txBody>
      </p:sp>
    </p:spTree>
    <p:extLst>
      <p:ext uri="{BB962C8B-B14F-4D97-AF65-F5344CB8AC3E}">
        <p14:creationId xmlns:p14="http://schemas.microsoft.com/office/powerpoint/2010/main" val="657656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name is Miguel Artache, and today I’ll be presenting the Handyman Central mobile application, developed as part of my project at the University of Arizona Global Campus.</a:t>
            </a:r>
          </a:p>
          <a:p>
            <a:endParaRPr lang="en-US" dirty="0"/>
          </a:p>
          <a:p>
            <a:r>
              <a:rPr lang="en-US" dirty="0"/>
              <a:t>This app is designed to bring DIY enthusiasts together on one platform for information sharing, skill-building, and community engagement.</a:t>
            </a:r>
          </a:p>
        </p:txBody>
      </p:sp>
      <p:sp>
        <p:nvSpPr>
          <p:cNvPr id="4" name="Slide Number Placeholder 3"/>
          <p:cNvSpPr>
            <a:spLocks noGrp="1"/>
          </p:cNvSpPr>
          <p:nvPr>
            <p:ph type="sldNum" sz="quarter" idx="5"/>
          </p:nvPr>
        </p:nvSpPr>
        <p:spPr/>
        <p:txBody>
          <a:bodyPr/>
          <a:lstStyle/>
          <a:p>
            <a:fld id="{45D80D45-06C9-E64F-BA05-6F44C3A37BE1}" type="slidenum">
              <a:rPr lang="en-US"/>
              <a:t>1</a:t>
            </a:fld>
            <a:endParaRPr lang="en-US" dirty="0"/>
          </a:p>
        </p:txBody>
      </p:sp>
    </p:spTree>
    <p:extLst>
      <p:ext uri="{BB962C8B-B14F-4D97-AF65-F5344CB8AC3E}">
        <p14:creationId xmlns:p14="http://schemas.microsoft.com/office/powerpoint/2010/main" val="27518503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conducted rigorous testing with a select group of end users, focusing on functionality, usability, and performance. Each testing sprint helped refine the app further, and we documented feature requests outside of the initial scope for future development.</a:t>
            </a:r>
          </a:p>
        </p:txBody>
      </p:sp>
      <p:sp>
        <p:nvSpPr>
          <p:cNvPr id="4" name="Slide Number Placeholder 3"/>
          <p:cNvSpPr>
            <a:spLocks noGrp="1"/>
          </p:cNvSpPr>
          <p:nvPr>
            <p:ph type="sldNum" sz="quarter" idx="5"/>
          </p:nvPr>
        </p:nvSpPr>
        <p:spPr/>
        <p:txBody>
          <a:bodyPr/>
          <a:lstStyle/>
          <a:p>
            <a:fld id="{45D80D45-06C9-E64F-BA05-6F44C3A37BE1}" type="slidenum">
              <a:rPr lang="en-US" smtClean="0"/>
              <a:t>10</a:t>
            </a:fld>
            <a:endParaRPr lang="en-US" dirty="0"/>
          </a:p>
        </p:txBody>
      </p:sp>
    </p:spTree>
    <p:extLst>
      <p:ext uri="{BB962C8B-B14F-4D97-AF65-F5344CB8AC3E}">
        <p14:creationId xmlns:p14="http://schemas.microsoft.com/office/powerpoint/2010/main" val="1021020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1FEF5-DC1C-4D46-F9C7-565FFD6F6F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4E43CE-AC8A-5A40-4994-92BD25F320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F1BCB6-DFF4-76D1-6438-7D8FF5250744}"/>
              </a:ext>
            </a:extLst>
          </p:cNvPr>
          <p:cNvSpPr>
            <a:spLocks noGrp="1"/>
          </p:cNvSpPr>
          <p:nvPr>
            <p:ph type="body" idx="1"/>
          </p:nvPr>
        </p:nvSpPr>
        <p:spPr/>
        <p:txBody>
          <a:bodyPr/>
          <a:lstStyle/>
          <a:p>
            <a:r>
              <a:rPr lang="en-US" sz="1100" dirty="0"/>
              <a:t>In conclusion, Handyman Central is a pioneering app for DIY communities worldwide. Our platform will enable users to collaborate, build confidence, and take on home improvement projects independently.</a:t>
            </a:r>
          </a:p>
          <a:p>
            <a:endParaRPr lang="en-US" sz="1100" dirty="0"/>
          </a:p>
          <a:p>
            <a:r>
              <a:rPr lang="en-US" sz="1100" dirty="0"/>
              <a:t>Next steps include incorporating user feedback, refining features, and expanding our community reach. Thank you for your attention.</a:t>
            </a:r>
          </a:p>
        </p:txBody>
      </p:sp>
      <p:sp>
        <p:nvSpPr>
          <p:cNvPr id="4" name="Slide Number Placeholder 3">
            <a:extLst>
              <a:ext uri="{FF2B5EF4-FFF2-40B4-BE49-F238E27FC236}">
                <a16:creationId xmlns:a16="http://schemas.microsoft.com/office/drawing/2014/main" id="{02C109B2-03A6-8E9D-3F84-9FB3C532AD8C}"/>
              </a:ext>
            </a:extLst>
          </p:cNvPr>
          <p:cNvSpPr>
            <a:spLocks noGrp="1"/>
          </p:cNvSpPr>
          <p:nvPr>
            <p:ph type="sldNum" sz="quarter" idx="5"/>
          </p:nvPr>
        </p:nvSpPr>
        <p:spPr/>
        <p:txBody>
          <a:bodyPr/>
          <a:lstStyle/>
          <a:p>
            <a:fld id="{45D80D45-06C9-E64F-BA05-6F44C3A37BE1}" type="slidenum">
              <a:rPr lang="en-US" smtClean="0"/>
              <a:t>11</a:t>
            </a:fld>
            <a:endParaRPr lang="en-US" dirty="0"/>
          </a:p>
        </p:txBody>
      </p:sp>
    </p:spTree>
    <p:extLst>
      <p:ext uri="{BB962C8B-B14F-4D97-AF65-F5344CB8AC3E}">
        <p14:creationId xmlns:p14="http://schemas.microsoft.com/office/powerpoint/2010/main" val="1606289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F6E02A-5198-8A76-E26C-993B19C48C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2A62F9-1499-1263-6FA7-6650758D47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43A82B-A36B-D6D3-30E5-2D02B0BC55B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BF7D393-C2EA-DAC6-18E2-DB99203664C6}"/>
              </a:ext>
            </a:extLst>
          </p:cNvPr>
          <p:cNvSpPr>
            <a:spLocks noGrp="1"/>
          </p:cNvSpPr>
          <p:nvPr>
            <p:ph type="sldNum" sz="quarter" idx="5"/>
          </p:nvPr>
        </p:nvSpPr>
        <p:spPr/>
        <p:txBody>
          <a:bodyPr/>
          <a:lstStyle/>
          <a:p>
            <a:fld id="{45D80D45-06C9-E64F-BA05-6F44C3A37BE1}" type="slidenum">
              <a:rPr lang="en-US" smtClean="0"/>
              <a:t>12</a:t>
            </a:fld>
            <a:endParaRPr lang="en-US" dirty="0"/>
          </a:p>
        </p:txBody>
      </p:sp>
    </p:spTree>
    <p:extLst>
      <p:ext uri="{BB962C8B-B14F-4D97-AF65-F5344CB8AC3E}">
        <p14:creationId xmlns:p14="http://schemas.microsoft.com/office/powerpoint/2010/main" val="4110748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Handyman Central is envisioned as a social media platform specifically for DIY enthusiasts. Our mission is to centralize resources, provide engaging video content, and allow users to share their own experiences and insights.</a:t>
            </a:r>
          </a:p>
          <a:p>
            <a:endParaRPr lang="en-US" dirty="0"/>
          </a:p>
          <a:p>
            <a:r>
              <a:rPr lang="en-US" dirty="0"/>
              <a:t>By fostering collaboration and knowledge-sharing, we aim to empower users with increased self-sufficiency and practical skills.</a:t>
            </a:r>
          </a:p>
        </p:txBody>
      </p:sp>
      <p:sp>
        <p:nvSpPr>
          <p:cNvPr id="4" name="Slide Number Placeholder 3"/>
          <p:cNvSpPr>
            <a:spLocks noGrp="1"/>
          </p:cNvSpPr>
          <p:nvPr>
            <p:ph type="sldNum" sz="quarter" idx="5"/>
          </p:nvPr>
        </p:nvSpPr>
        <p:spPr/>
        <p:txBody>
          <a:bodyPr/>
          <a:lstStyle/>
          <a:p>
            <a:fld id="{45D80D45-06C9-E64F-BA05-6F44C3A37BE1}" type="slidenum">
              <a:rPr lang="en-US"/>
              <a:t>2</a:t>
            </a:fld>
            <a:endParaRPr lang="en-US" dirty="0"/>
          </a:p>
        </p:txBody>
      </p:sp>
    </p:spTree>
    <p:extLst>
      <p:ext uri="{BB962C8B-B14F-4D97-AF65-F5344CB8AC3E}">
        <p14:creationId xmlns:p14="http://schemas.microsoft.com/office/powerpoint/2010/main" val="3172194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4AB8C9-E254-0AFA-0C2D-FEA166EC9F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CDF771-5ADE-2F8A-BD44-6360E1849C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B1BA89-68CE-366A-319A-2C09E9A1A0FD}"/>
              </a:ext>
            </a:extLst>
          </p:cNvPr>
          <p:cNvSpPr>
            <a:spLocks noGrp="1"/>
          </p:cNvSpPr>
          <p:nvPr>
            <p:ph type="body" idx="1"/>
          </p:nvPr>
        </p:nvSpPr>
        <p:spPr/>
        <p:txBody>
          <a:bodyPr/>
          <a:lstStyle/>
          <a:p>
            <a:r>
              <a:rPr lang="en-US" dirty="0"/>
              <a:t>Here, I’ll provide a brief overview of the application, including its main functionalities and layout. The platform is designed to be intuitive and accessible, supporting users at all skill levels to access information and connect with others.</a:t>
            </a:r>
          </a:p>
        </p:txBody>
      </p:sp>
      <p:sp>
        <p:nvSpPr>
          <p:cNvPr id="4" name="Slide Number Placeholder 3">
            <a:extLst>
              <a:ext uri="{FF2B5EF4-FFF2-40B4-BE49-F238E27FC236}">
                <a16:creationId xmlns:a16="http://schemas.microsoft.com/office/drawing/2014/main" id="{960D9BBD-B8D8-0A71-BD0A-125A7726AC06}"/>
              </a:ext>
            </a:extLst>
          </p:cNvPr>
          <p:cNvSpPr>
            <a:spLocks noGrp="1"/>
          </p:cNvSpPr>
          <p:nvPr>
            <p:ph type="sldNum" sz="quarter" idx="5"/>
          </p:nvPr>
        </p:nvSpPr>
        <p:spPr/>
        <p:txBody>
          <a:bodyPr/>
          <a:lstStyle/>
          <a:p>
            <a:fld id="{45D80D45-06C9-E64F-BA05-6F44C3A37BE1}" type="slidenum">
              <a:rPr lang="en-US"/>
              <a:t>3</a:t>
            </a:fld>
            <a:endParaRPr lang="en-US" dirty="0"/>
          </a:p>
        </p:txBody>
      </p:sp>
    </p:spTree>
    <p:extLst>
      <p:ext uri="{BB962C8B-B14F-4D97-AF65-F5344CB8AC3E}">
        <p14:creationId xmlns:p14="http://schemas.microsoft.com/office/powerpoint/2010/main" val="2771739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5BD735-BEB9-216F-17FA-E031EE44DA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37505F-DACF-C9E3-B7FD-87C9E012CE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7BABCA-2B07-9430-D7A5-3CE33E4156E7}"/>
              </a:ext>
            </a:extLst>
          </p:cNvPr>
          <p:cNvSpPr>
            <a:spLocks noGrp="1"/>
          </p:cNvSpPr>
          <p:nvPr>
            <p:ph type="body" idx="1"/>
          </p:nvPr>
        </p:nvSpPr>
        <p:spPr/>
        <p:txBody>
          <a:bodyPr/>
          <a:lstStyle/>
          <a:p>
            <a:r>
              <a:rPr lang="en-US" dirty="0"/>
              <a:t>The key features of Handyman Central include an organized content structure with articles, blog posts, and video tutorials.</a:t>
            </a:r>
          </a:p>
          <a:p>
            <a:endParaRPr lang="en-US" dirty="0"/>
          </a:p>
          <a:p>
            <a:r>
              <a:rPr lang="en-US" dirty="0"/>
              <a:t>Users can explore DIY projects based on their interests, with relevant content easily accessible to keep engagement high.</a:t>
            </a:r>
          </a:p>
        </p:txBody>
      </p:sp>
      <p:sp>
        <p:nvSpPr>
          <p:cNvPr id="4" name="Slide Number Placeholder 3">
            <a:extLst>
              <a:ext uri="{FF2B5EF4-FFF2-40B4-BE49-F238E27FC236}">
                <a16:creationId xmlns:a16="http://schemas.microsoft.com/office/drawing/2014/main" id="{7D229AAC-05B1-0A3A-B34A-61604F3E88BE}"/>
              </a:ext>
            </a:extLst>
          </p:cNvPr>
          <p:cNvSpPr>
            <a:spLocks noGrp="1"/>
          </p:cNvSpPr>
          <p:nvPr>
            <p:ph type="sldNum" sz="quarter" idx="5"/>
          </p:nvPr>
        </p:nvSpPr>
        <p:spPr/>
        <p:txBody>
          <a:bodyPr/>
          <a:lstStyle/>
          <a:p>
            <a:fld id="{45D80D45-06C9-E64F-BA05-6F44C3A37BE1}" type="slidenum">
              <a:rPr lang="en-US"/>
              <a:t>4</a:t>
            </a:fld>
            <a:endParaRPr lang="en-US" dirty="0"/>
          </a:p>
        </p:txBody>
      </p:sp>
    </p:spTree>
    <p:extLst>
      <p:ext uri="{BB962C8B-B14F-4D97-AF65-F5344CB8AC3E}">
        <p14:creationId xmlns:p14="http://schemas.microsoft.com/office/powerpoint/2010/main" val="311341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682CF-93A5-383B-EFD3-68C2693944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E8523D-DA8E-456C-8C40-A7F0F364E8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B512A9-DD3A-D03A-AC8F-368D372DCB2E}"/>
              </a:ext>
            </a:extLst>
          </p:cNvPr>
          <p:cNvSpPr>
            <a:spLocks noGrp="1"/>
          </p:cNvSpPr>
          <p:nvPr>
            <p:ph type="body" idx="1"/>
          </p:nvPr>
        </p:nvSpPr>
        <p:spPr/>
        <p:txBody>
          <a:bodyPr/>
          <a:lstStyle/>
          <a:p>
            <a:r>
              <a:rPr lang="en-US" dirty="0"/>
              <a:t>This slide shows our initial paper sketch. Early sketches like these help establish the app's framework, providing a visual layout to align project goals with the expectations of sponsors and stakeholders.</a:t>
            </a:r>
          </a:p>
        </p:txBody>
      </p:sp>
      <p:sp>
        <p:nvSpPr>
          <p:cNvPr id="4" name="Slide Number Placeholder 3">
            <a:extLst>
              <a:ext uri="{FF2B5EF4-FFF2-40B4-BE49-F238E27FC236}">
                <a16:creationId xmlns:a16="http://schemas.microsoft.com/office/drawing/2014/main" id="{6212BD54-B075-7165-6376-E928C256BC25}"/>
              </a:ext>
            </a:extLst>
          </p:cNvPr>
          <p:cNvSpPr>
            <a:spLocks noGrp="1"/>
          </p:cNvSpPr>
          <p:nvPr>
            <p:ph type="sldNum" sz="quarter" idx="5"/>
          </p:nvPr>
        </p:nvSpPr>
        <p:spPr/>
        <p:txBody>
          <a:bodyPr/>
          <a:lstStyle/>
          <a:p>
            <a:fld id="{45D80D45-06C9-E64F-BA05-6F44C3A37BE1}" type="slidenum">
              <a:rPr lang="en-US"/>
              <a:t>5</a:t>
            </a:fld>
            <a:endParaRPr lang="en-US" dirty="0"/>
          </a:p>
        </p:txBody>
      </p:sp>
    </p:spTree>
    <p:extLst>
      <p:ext uri="{BB962C8B-B14F-4D97-AF65-F5344CB8AC3E}">
        <p14:creationId xmlns:p14="http://schemas.microsoft.com/office/powerpoint/2010/main" val="2781554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BEA54A-720B-715C-0CA1-C30033306E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406E8D-00F8-0B79-417D-29EDB813FD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09FD74-E6F7-A6E6-4201-696B1A82E388}"/>
              </a:ext>
            </a:extLst>
          </p:cNvPr>
          <p:cNvSpPr>
            <a:spLocks noGrp="1"/>
          </p:cNvSpPr>
          <p:nvPr>
            <p:ph type="body" idx="1"/>
          </p:nvPr>
        </p:nvSpPr>
        <p:spPr/>
        <p:txBody>
          <a:bodyPr/>
          <a:lstStyle/>
          <a:p>
            <a:r>
              <a:rPr lang="en-US" dirty="0"/>
              <a:t>Once we finalized the layout with our stakeholders, we moved to a high-fidelity sketch. This mock-up offers a more realistic representation of the final app design, giving everyone a clearer picture of the user interface.</a:t>
            </a:r>
          </a:p>
        </p:txBody>
      </p:sp>
      <p:sp>
        <p:nvSpPr>
          <p:cNvPr id="4" name="Slide Number Placeholder 3">
            <a:extLst>
              <a:ext uri="{FF2B5EF4-FFF2-40B4-BE49-F238E27FC236}">
                <a16:creationId xmlns:a16="http://schemas.microsoft.com/office/drawing/2014/main" id="{4925F803-3A9F-C3D6-4D22-179957BAEFBC}"/>
              </a:ext>
            </a:extLst>
          </p:cNvPr>
          <p:cNvSpPr>
            <a:spLocks noGrp="1"/>
          </p:cNvSpPr>
          <p:nvPr>
            <p:ph type="sldNum" sz="quarter" idx="5"/>
          </p:nvPr>
        </p:nvSpPr>
        <p:spPr/>
        <p:txBody>
          <a:bodyPr/>
          <a:lstStyle/>
          <a:p>
            <a:fld id="{45D80D45-06C9-E64F-BA05-6F44C3A37BE1}" type="slidenum">
              <a:rPr lang="en-US"/>
              <a:t>6</a:t>
            </a:fld>
            <a:endParaRPr lang="en-US" dirty="0"/>
          </a:p>
        </p:txBody>
      </p:sp>
    </p:spTree>
    <p:extLst>
      <p:ext uri="{BB962C8B-B14F-4D97-AF65-F5344CB8AC3E}">
        <p14:creationId xmlns:p14="http://schemas.microsoft.com/office/powerpoint/2010/main" val="3683573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F54BE5-AF87-6939-66F1-6B85D78C84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B11E5A-3191-C319-3A2B-B5092B97C9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4F2AB0-2ACE-5005-7540-C59342EDC9C3}"/>
              </a:ext>
            </a:extLst>
          </p:cNvPr>
          <p:cNvSpPr>
            <a:spLocks noGrp="1"/>
          </p:cNvSpPr>
          <p:nvPr>
            <p:ph type="body" idx="1"/>
          </p:nvPr>
        </p:nvSpPr>
        <p:spPr/>
        <p:txBody>
          <a:bodyPr/>
          <a:lstStyle/>
          <a:p>
            <a:r>
              <a:rPr lang="en-US" dirty="0"/>
              <a:t>The User Settings menu is accessed by clicking on the gear icon. Here, users can customize app settings, adjust colors, manage subscriptions, and update general preferences to personalize their experience.</a:t>
            </a:r>
          </a:p>
        </p:txBody>
      </p:sp>
      <p:sp>
        <p:nvSpPr>
          <p:cNvPr id="4" name="Slide Number Placeholder 3">
            <a:extLst>
              <a:ext uri="{FF2B5EF4-FFF2-40B4-BE49-F238E27FC236}">
                <a16:creationId xmlns:a16="http://schemas.microsoft.com/office/drawing/2014/main" id="{55D41505-6FE3-DFEC-0C28-A5B7AFDB660F}"/>
              </a:ext>
            </a:extLst>
          </p:cNvPr>
          <p:cNvSpPr>
            <a:spLocks noGrp="1"/>
          </p:cNvSpPr>
          <p:nvPr>
            <p:ph type="sldNum" sz="quarter" idx="5"/>
          </p:nvPr>
        </p:nvSpPr>
        <p:spPr/>
        <p:txBody>
          <a:bodyPr/>
          <a:lstStyle/>
          <a:p>
            <a:fld id="{45D80D45-06C9-E64F-BA05-6F44C3A37BE1}" type="slidenum">
              <a:rPr lang="en-US"/>
              <a:t>7</a:t>
            </a:fld>
            <a:endParaRPr lang="en-US" dirty="0"/>
          </a:p>
        </p:txBody>
      </p:sp>
    </p:spTree>
    <p:extLst>
      <p:ext uri="{BB962C8B-B14F-4D97-AF65-F5344CB8AC3E}">
        <p14:creationId xmlns:p14="http://schemas.microsoft.com/office/powerpoint/2010/main" val="3094920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BE5C5-39B7-B98E-CE03-F90E974C19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2DB73D-6541-7ADA-6E4E-A095A79E02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493EAA-08AC-3C74-23B8-B9B4289C6160}"/>
              </a:ext>
            </a:extLst>
          </p:cNvPr>
          <p:cNvSpPr>
            <a:spLocks noGrp="1"/>
          </p:cNvSpPr>
          <p:nvPr>
            <p:ph type="body" idx="1"/>
          </p:nvPr>
        </p:nvSpPr>
        <p:spPr/>
        <p:txBody>
          <a:bodyPr/>
          <a:lstStyle/>
          <a:p>
            <a:r>
              <a:rPr lang="en-US" dirty="0"/>
              <a:t>One of our premium features is the extensive video content library, accessible for $9.99 per month. These videos cover a wide range of DIY projects and are exclusive to premium subscribers, adding value for users who want comprehensive tutorials.</a:t>
            </a:r>
          </a:p>
        </p:txBody>
      </p:sp>
      <p:sp>
        <p:nvSpPr>
          <p:cNvPr id="4" name="Slide Number Placeholder 3">
            <a:extLst>
              <a:ext uri="{FF2B5EF4-FFF2-40B4-BE49-F238E27FC236}">
                <a16:creationId xmlns:a16="http://schemas.microsoft.com/office/drawing/2014/main" id="{8DADC459-5232-DEEC-896A-DBC94411EC59}"/>
              </a:ext>
            </a:extLst>
          </p:cNvPr>
          <p:cNvSpPr>
            <a:spLocks noGrp="1"/>
          </p:cNvSpPr>
          <p:nvPr>
            <p:ph type="sldNum" sz="quarter" idx="5"/>
          </p:nvPr>
        </p:nvSpPr>
        <p:spPr/>
        <p:txBody>
          <a:bodyPr/>
          <a:lstStyle/>
          <a:p>
            <a:fld id="{45D80D45-06C9-E64F-BA05-6F44C3A37BE1}" type="slidenum">
              <a:rPr lang="en-US"/>
              <a:t>8</a:t>
            </a:fld>
            <a:endParaRPr lang="en-US" dirty="0"/>
          </a:p>
        </p:txBody>
      </p:sp>
    </p:spTree>
    <p:extLst>
      <p:ext uri="{BB962C8B-B14F-4D97-AF65-F5344CB8AC3E}">
        <p14:creationId xmlns:p14="http://schemas.microsoft.com/office/powerpoint/2010/main" val="22215379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D8567-3F81-37BA-A7E8-E2E7F6AD96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2587E7-6267-115A-D8E1-F389C0F095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6E2A43-D617-F15B-5A9C-CBE2013616B6}"/>
              </a:ext>
            </a:extLst>
          </p:cNvPr>
          <p:cNvSpPr>
            <a:spLocks noGrp="1"/>
          </p:cNvSpPr>
          <p:nvPr>
            <p:ph type="body" idx="1"/>
          </p:nvPr>
        </p:nvSpPr>
        <p:spPr/>
        <p:txBody>
          <a:bodyPr/>
          <a:lstStyle/>
          <a:p>
            <a:r>
              <a:rPr lang="en-US" dirty="0"/>
              <a:t>This mock-up highlights the final product design. We’ve organized content by sections – articles, blogs, and videos – so users can quickly navigate to what they’re looking for. AI-based recommendations will personalize the experience for each user, based on their activity and interests.</a:t>
            </a:r>
          </a:p>
        </p:txBody>
      </p:sp>
      <p:sp>
        <p:nvSpPr>
          <p:cNvPr id="4" name="Slide Number Placeholder 3">
            <a:extLst>
              <a:ext uri="{FF2B5EF4-FFF2-40B4-BE49-F238E27FC236}">
                <a16:creationId xmlns:a16="http://schemas.microsoft.com/office/drawing/2014/main" id="{6A15FEE4-EBC1-1A8D-C271-E81989EF0728}"/>
              </a:ext>
            </a:extLst>
          </p:cNvPr>
          <p:cNvSpPr>
            <a:spLocks noGrp="1"/>
          </p:cNvSpPr>
          <p:nvPr>
            <p:ph type="sldNum" sz="quarter" idx="5"/>
          </p:nvPr>
        </p:nvSpPr>
        <p:spPr/>
        <p:txBody>
          <a:bodyPr/>
          <a:lstStyle/>
          <a:p>
            <a:fld id="{45D80D45-06C9-E64F-BA05-6F44C3A37BE1}" type="slidenum">
              <a:rPr lang="en-US"/>
              <a:t>9</a:t>
            </a:fld>
            <a:endParaRPr lang="en-US" dirty="0"/>
          </a:p>
        </p:txBody>
      </p:sp>
    </p:spTree>
    <p:extLst>
      <p:ext uri="{BB962C8B-B14F-4D97-AF65-F5344CB8AC3E}">
        <p14:creationId xmlns:p14="http://schemas.microsoft.com/office/powerpoint/2010/main" val="3154175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Title Slide Option 1">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E3C067-6022-B34F-B8E2-33C3A1D8A0A4}"/>
              </a:ext>
            </a:extLst>
          </p:cNvPr>
          <p:cNvSpPr>
            <a:spLocks noChangeAspect="1"/>
          </p:cNvSpPr>
          <p:nvPr userDrawn="1"/>
        </p:nvSpPr>
        <p:spPr>
          <a:xfrm>
            <a:off x="0" y="1358899"/>
            <a:ext cx="9144000" cy="2696608"/>
          </a:xfrm>
          <a:prstGeom prst="rect">
            <a:avLst/>
          </a:prstGeom>
          <a:solidFill>
            <a:srgbClr val="E2E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292607" y="1911096"/>
            <a:ext cx="6466968" cy="1005840"/>
          </a:xfrm>
        </p:spPr>
        <p:txBody>
          <a:bodyPr anchor="b"/>
          <a:lstStyle>
            <a:lvl1pPr algn="l">
              <a:defRPr sz="2400" b="0" i="0">
                <a:solidFill>
                  <a:schemeClr val="tx1"/>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266699" y="3099817"/>
            <a:ext cx="6492876" cy="508052"/>
          </a:xfrm>
        </p:spPr>
        <p:txBody>
          <a:bodyPr/>
          <a:lstStyle>
            <a:lvl1pPr marL="0" indent="0" algn="l">
              <a:buNone/>
              <a:defRPr sz="16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grpSp>
        <p:nvGrpSpPr>
          <p:cNvPr id="10" name="Group 9">
            <a:extLst>
              <a:ext uri="{FF2B5EF4-FFF2-40B4-BE49-F238E27FC236}">
                <a16:creationId xmlns:a16="http://schemas.microsoft.com/office/drawing/2014/main" id="{46725B6A-593F-3E42-A1D5-B610F8CF296D}"/>
              </a:ext>
            </a:extLst>
          </p:cNvPr>
          <p:cNvGrpSpPr/>
          <p:nvPr userDrawn="1"/>
        </p:nvGrpSpPr>
        <p:grpSpPr>
          <a:xfrm>
            <a:off x="5981630" y="223152"/>
            <a:ext cx="2909185" cy="643063"/>
            <a:chOff x="288303" y="648974"/>
            <a:chExt cx="2909185" cy="643063"/>
          </a:xfrm>
        </p:grpSpPr>
        <p:pic>
          <p:nvPicPr>
            <p:cNvPr id="11" name="Picture 10" descr="Logo, company name&#10;&#10;Description automatically generated">
              <a:extLst>
                <a:ext uri="{FF2B5EF4-FFF2-40B4-BE49-F238E27FC236}">
                  <a16:creationId xmlns:a16="http://schemas.microsoft.com/office/drawing/2014/main" id="{824C9B90-AB98-3D4B-BDEE-FD150E107C3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8303" y="648974"/>
              <a:ext cx="1285232" cy="643063"/>
            </a:xfrm>
            <a:prstGeom prst="rect">
              <a:avLst/>
            </a:prstGeom>
          </p:spPr>
        </p:pic>
        <p:pic>
          <p:nvPicPr>
            <p:cNvPr id="12" name="Picture 11" descr="Graphical user interface, application, PowerPoint&#10;&#10;Description automatically generated">
              <a:extLst>
                <a:ext uri="{FF2B5EF4-FFF2-40B4-BE49-F238E27FC236}">
                  <a16:creationId xmlns:a16="http://schemas.microsoft.com/office/drawing/2014/main" id="{8685CC90-100C-0742-8924-76E370F97F4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28563" t="76381" r="32122" b="4639"/>
            <a:stretch/>
          </p:blipFill>
          <p:spPr>
            <a:xfrm>
              <a:off x="1778072" y="792091"/>
              <a:ext cx="1419416" cy="385455"/>
            </a:xfrm>
            <a:prstGeom prst="rect">
              <a:avLst/>
            </a:prstGeom>
          </p:spPr>
        </p:pic>
      </p:grpSp>
      <p:cxnSp>
        <p:nvCxnSpPr>
          <p:cNvPr id="14" name="Straight Connector 13">
            <a:extLst>
              <a:ext uri="{FF2B5EF4-FFF2-40B4-BE49-F238E27FC236}">
                <a16:creationId xmlns:a16="http://schemas.microsoft.com/office/drawing/2014/main" id="{A19BA0A5-9710-F84D-8C65-FA031B51851E}"/>
              </a:ext>
            </a:extLst>
          </p:cNvPr>
          <p:cNvCxnSpPr>
            <a:cxnSpLocks/>
          </p:cNvCxnSpPr>
          <p:nvPr userDrawn="1"/>
        </p:nvCxnSpPr>
        <p:spPr>
          <a:xfrm>
            <a:off x="292608" y="3008376"/>
            <a:ext cx="646696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 Placeholder 4">
            <a:extLst>
              <a:ext uri="{FF2B5EF4-FFF2-40B4-BE49-F238E27FC236}">
                <a16:creationId xmlns:a16="http://schemas.microsoft.com/office/drawing/2014/main" id="{F9E0C265-1C42-A842-9400-BE1117BA7E7D}"/>
              </a:ext>
            </a:extLst>
          </p:cNvPr>
          <p:cNvSpPr>
            <a:spLocks noGrp="1"/>
          </p:cNvSpPr>
          <p:nvPr>
            <p:ph type="body" sz="quarter" idx="10" hasCustomPrompt="1"/>
          </p:nvPr>
        </p:nvSpPr>
        <p:spPr>
          <a:xfrm>
            <a:off x="292101" y="4157663"/>
            <a:ext cx="4279900" cy="690562"/>
          </a:xfrm>
        </p:spPr>
        <p:txBody>
          <a:bodyPr/>
          <a:lstStyle>
            <a:lvl1pPr marL="0" indent="0">
              <a:buNone/>
              <a:defRPr sz="1100"/>
            </a:lvl1pPr>
            <a:lvl2pPr marL="342900" indent="0">
              <a:buNone/>
              <a:defRPr sz="1000"/>
            </a:lvl2pPr>
            <a:lvl3pPr marL="685800" indent="0">
              <a:buNone/>
              <a:defRPr sz="900"/>
            </a:lvl3pPr>
            <a:lvl4pPr marL="1028700" indent="0">
              <a:buNone/>
              <a:defRPr sz="800"/>
            </a:lvl4pPr>
            <a:lvl5pPr marL="1371600" indent="0">
              <a:buNone/>
              <a:defRPr sz="800"/>
            </a:lvl5pPr>
          </a:lstStyle>
          <a:p>
            <a:pPr lvl="0"/>
            <a:r>
              <a:rPr lang="en-US"/>
              <a:t>Additional Information here: Specifics on Brand, Group, etc.</a:t>
            </a:r>
          </a:p>
        </p:txBody>
      </p:sp>
    </p:spTree>
    <p:extLst>
      <p:ext uri="{BB962C8B-B14F-4D97-AF65-F5344CB8AC3E}">
        <p14:creationId xmlns:p14="http://schemas.microsoft.com/office/powerpoint/2010/main" val="4102491558"/>
      </p:ext>
    </p:extLst>
  </p:cSld>
  <p:clrMapOvr>
    <a:masterClrMapping/>
  </p:clrMapOvr>
  <p:extLst>
    <p:ext uri="{DCECCB84-F9BA-43D5-87BE-67443E8EF086}">
      <p15:sldGuideLst xmlns:p15="http://schemas.microsoft.com/office/powerpoint/2012/main">
        <p15:guide id="1" pos="2880">
          <p15:clr>
            <a:srgbClr val="FBAE40"/>
          </p15:clr>
        </p15:guide>
        <p15:guide id="2" pos="16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184151" y="1369221"/>
            <a:ext cx="4065980" cy="1993392"/>
          </a:xfrm>
        </p:spPr>
        <p:txBody>
          <a:bodyPr/>
          <a:lstStyle>
            <a:lvl1pPr marL="115888" indent="-115888">
              <a:lnSpc>
                <a:spcPct val="110000"/>
              </a:lnSpc>
              <a:spcBef>
                <a:spcPts val="800"/>
              </a:spcBef>
              <a:tabLst/>
              <a:defRPr sz="1100">
                <a:solidFill>
                  <a:schemeClr val="tx1"/>
                </a:solidFill>
              </a:defRPr>
            </a:lvl1pPr>
            <a:lvl2pPr marL="233363" indent="-117475">
              <a:lnSpc>
                <a:spcPct val="110000"/>
              </a:lnSpc>
              <a:spcBef>
                <a:spcPts val="800"/>
              </a:spcBef>
              <a:buClr>
                <a:schemeClr val="bg2">
                  <a:lumMod val="90000"/>
                </a:schemeClr>
              </a:buClr>
              <a:buFont typeface="System Font Regular"/>
              <a:buChar char="–"/>
              <a:tabLst/>
              <a:defRPr sz="1000">
                <a:solidFill>
                  <a:schemeClr val="tx1"/>
                </a:solidFill>
              </a:defRPr>
            </a:lvl2pPr>
            <a:lvl3pPr marL="400050" indent="-109538">
              <a:lnSpc>
                <a:spcPct val="110000"/>
              </a:lnSpc>
              <a:spcBef>
                <a:spcPts val="800"/>
              </a:spcBef>
              <a:buFont typeface="Arial" panose="020B0604020202020204" pitchFamily="34" charset="0"/>
              <a:buChar char="•"/>
              <a:tabLst/>
              <a:defRPr sz="1100">
                <a:solidFill>
                  <a:schemeClr val="tx1"/>
                </a:solidFill>
              </a:defRPr>
            </a:lvl3pPr>
            <a:lvl4pPr>
              <a:defRPr sz="1100">
                <a:solidFill>
                  <a:schemeClr val="tx2"/>
                </a:solidFill>
              </a:defRPr>
            </a:lvl4pPr>
            <a:lvl5pPr>
              <a:defRPr sz="110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0" name="Rectangle 9">
            <a:extLst>
              <a:ext uri="{FF2B5EF4-FFF2-40B4-BE49-F238E27FC236}">
                <a16:creationId xmlns:a16="http://schemas.microsoft.com/office/drawing/2014/main" id="{7DBDB5E9-CC7F-9F46-9870-8E1475053F94}"/>
              </a:ext>
            </a:extLst>
          </p:cNvPr>
          <p:cNvSpPr/>
          <p:nvPr userDrawn="1"/>
        </p:nvSpPr>
        <p:spPr>
          <a:xfrm>
            <a:off x="0" y="5024628"/>
            <a:ext cx="9144000" cy="118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2">
            <a:extLst>
              <a:ext uri="{FF2B5EF4-FFF2-40B4-BE49-F238E27FC236}">
                <a16:creationId xmlns:a16="http://schemas.microsoft.com/office/drawing/2014/main" id="{0F7A6512-AD09-B44F-AD4C-221772B1AC60}"/>
              </a:ext>
            </a:extLst>
          </p:cNvPr>
          <p:cNvSpPr>
            <a:spLocks noGrp="1"/>
          </p:cNvSpPr>
          <p:nvPr>
            <p:ph idx="10"/>
          </p:nvPr>
        </p:nvSpPr>
        <p:spPr>
          <a:xfrm>
            <a:off x="4754881" y="1369221"/>
            <a:ext cx="3754526" cy="1993392"/>
          </a:xfrm>
        </p:spPr>
        <p:txBody>
          <a:bodyPr/>
          <a:lstStyle>
            <a:lvl1pPr marL="115888" indent="-115888">
              <a:lnSpc>
                <a:spcPct val="110000"/>
              </a:lnSpc>
              <a:spcBef>
                <a:spcPts val="800"/>
              </a:spcBef>
              <a:tabLst/>
              <a:defRPr sz="1100">
                <a:solidFill>
                  <a:schemeClr val="tx1"/>
                </a:solidFill>
              </a:defRPr>
            </a:lvl1pPr>
            <a:lvl2pPr marL="233363" indent="-117475">
              <a:lnSpc>
                <a:spcPct val="110000"/>
              </a:lnSpc>
              <a:spcBef>
                <a:spcPts val="800"/>
              </a:spcBef>
              <a:buClr>
                <a:schemeClr val="bg2">
                  <a:lumMod val="90000"/>
                </a:schemeClr>
              </a:buClr>
              <a:buFont typeface="System Font Regular"/>
              <a:buChar char="–"/>
              <a:tabLst/>
              <a:defRPr sz="1000">
                <a:solidFill>
                  <a:schemeClr val="tx1"/>
                </a:solidFill>
              </a:defRPr>
            </a:lvl2pPr>
            <a:lvl3pPr marL="400050" indent="-109538">
              <a:lnSpc>
                <a:spcPct val="110000"/>
              </a:lnSpc>
              <a:spcBef>
                <a:spcPts val="800"/>
              </a:spcBef>
              <a:buFont typeface="Arial" panose="020B0604020202020204" pitchFamily="34" charset="0"/>
              <a:buChar char="•"/>
              <a:tabLst/>
              <a:defRPr sz="1100">
                <a:solidFill>
                  <a:schemeClr val="tx1"/>
                </a:solidFill>
              </a:defRPr>
            </a:lvl3pPr>
            <a:lvl4pPr>
              <a:defRPr sz="1100">
                <a:solidFill>
                  <a:schemeClr val="tx2"/>
                </a:solidFill>
              </a:defRPr>
            </a:lvl4pPr>
            <a:lvl5pPr>
              <a:defRPr sz="110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9" name="Title 1">
            <a:extLst>
              <a:ext uri="{FF2B5EF4-FFF2-40B4-BE49-F238E27FC236}">
                <a16:creationId xmlns:a16="http://schemas.microsoft.com/office/drawing/2014/main" id="{AB16E58D-C8EE-E34B-A03D-440AF6B75990}"/>
              </a:ext>
            </a:extLst>
          </p:cNvPr>
          <p:cNvSpPr>
            <a:spLocks noGrp="1"/>
          </p:cNvSpPr>
          <p:nvPr>
            <p:ph type="title" hasCustomPrompt="1"/>
          </p:nvPr>
        </p:nvSpPr>
        <p:spPr>
          <a:xfrm>
            <a:off x="184150" y="166052"/>
            <a:ext cx="7986014" cy="507696"/>
          </a:xfrm>
        </p:spPr>
        <p:txBody>
          <a:bodyPr/>
          <a:lstStyle>
            <a:lvl1pPr>
              <a:defRPr sz="2000"/>
            </a:lvl1pPr>
          </a:lstStyle>
          <a:p>
            <a:r>
              <a:rPr lang="en-US"/>
              <a:t>Title Slide Text: Keep at 20pt, Arial, </a:t>
            </a:r>
            <a:br>
              <a:rPr lang="en-US"/>
            </a:br>
            <a:r>
              <a:rPr lang="en-US"/>
              <a:t>And at most, 2 lines. Rewrite content if needed </a:t>
            </a:r>
          </a:p>
        </p:txBody>
      </p:sp>
      <p:sp>
        <p:nvSpPr>
          <p:cNvPr id="11" name="Text Placeholder 4">
            <a:extLst>
              <a:ext uri="{FF2B5EF4-FFF2-40B4-BE49-F238E27FC236}">
                <a16:creationId xmlns:a16="http://schemas.microsoft.com/office/drawing/2014/main" id="{A8CFE0B7-75C6-E246-8E93-E6AB0DAACFED}"/>
              </a:ext>
            </a:extLst>
          </p:cNvPr>
          <p:cNvSpPr>
            <a:spLocks noGrp="1"/>
          </p:cNvSpPr>
          <p:nvPr>
            <p:ph type="body" sz="quarter" idx="11" hasCustomPrompt="1"/>
          </p:nvPr>
        </p:nvSpPr>
        <p:spPr>
          <a:xfrm>
            <a:off x="184150" y="760616"/>
            <a:ext cx="7094538" cy="223838"/>
          </a:xfrm>
        </p:spPr>
        <p:txBody>
          <a:bodyPr/>
          <a:lstStyle>
            <a:lvl1pPr marL="0" indent="0">
              <a:buFont typeface="System Font Regular"/>
              <a:buNone/>
              <a:defRPr sz="1200"/>
            </a:lvl1pPr>
            <a:lvl2pPr marL="342900" indent="0">
              <a:buFont typeface="System Font Regular"/>
              <a:buNone/>
              <a:defRPr sz="1200"/>
            </a:lvl2pPr>
            <a:lvl3pPr marL="685800" indent="0">
              <a:buFont typeface="System Font Regular"/>
              <a:buNone/>
              <a:defRPr sz="1200"/>
            </a:lvl3pPr>
            <a:lvl4pPr marL="1028700" indent="0">
              <a:buFont typeface="System Font Regular"/>
              <a:buNone/>
              <a:defRPr sz="1200"/>
            </a:lvl4pPr>
            <a:lvl5pPr marL="1371600" indent="0">
              <a:buFont typeface="System Font Regular"/>
              <a:buNone/>
              <a:defRPr sz="1200"/>
            </a:lvl5pPr>
          </a:lstStyle>
          <a:p>
            <a:pPr lvl="0"/>
            <a:r>
              <a:rPr lang="en-US"/>
              <a:t>Subtitle Text: Keep at a smaller size—12pt or less</a:t>
            </a:r>
          </a:p>
        </p:txBody>
      </p:sp>
      <p:sp>
        <p:nvSpPr>
          <p:cNvPr id="15" name="TextBox 14">
            <a:extLst>
              <a:ext uri="{FF2B5EF4-FFF2-40B4-BE49-F238E27FC236}">
                <a16:creationId xmlns:a16="http://schemas.microsoft.com/office/drawing/2014/main" id="{8A406A58-4E85-7040-9F5E-BF162FFC6EA3}"/>
              </a:ext>
            </a:extLst>
          </p:cNvPr>
          <p:cNvSpPr txBox="1"/>
          <p:nvPr userDrawn="1"/>
        </p:nvSpPr>
        <p:spPr>
          <a:xfrm>
            <a:off x="8639810" y="4818888"/>
            <a:ext cx="320040" cy="118872"/>
          </a:xfrm>
          <a:prstGeom prst="rect">
            <a:avLst/>
          </a:prstGeom>
          <a:noFill/>
        </p:spPr>
        <p:txBody>
          <a:bodyPr wrap="none" lIns="0" tIns="0" rIns="0" bIns="0" rtlCol="0" anchor="ctr" anchorCtr="0">
            <a:noAutofit/>
          </a:bodyPr>
          <a:lstStyle/>
          <a:p>
            <a:pPr algn="r"/>
            <a:fld id="{697D2126-1FBC-824B-9ED0-940771247928}" type="slidenum">
              <a:rPr lang="en-US" sz="800" b="0" i="0">
                <a:latin typeface="Arial" panose="020B0604020202020204" pitchFamily="34" charset="0"/>
              </a:rPr>
              <a:pPr algn="r"/>
              <a:t>‹#›</a:t>
            </a:fld>
            <a:endParaRPr lang="en-US" sz="800" b="0" i="0" dirty="0">
              <a:latin typeface="Arial" panose="020B0604020202020204" pitchFamily="34" charset="0"/>
            </a:endParaRPr>
          </a:p>
        </p:txBody>
      </p:sp>
      <p:pic>
        <p:nvPicPr>
          <p:cNvPr id="12" name="Picture 11">
            <a:extLst>
              <a:ext uri="{FF2B5EF4-FFF2-40B4-BE49-F238E27FC236}">
                <a16:creationId xmlns:a16="http://schemas.microsoft.com/office/drawing/2014/main" id="{47B8D2E1-075E-C643-8C73-795C94451CCC}"/>
              </a:ext>
            </a:extLst>
          </p:cNvPr>
          <p:cNvPicPr>
            <a:picLocks noChangeAspect="1"/>
          </p:cNvPicPr>
          <p:nvPr userDrawn="1"/>
        </p:nvPicPr>
        <p:blipFill>
          <a:blip r:embed="rId2"/>
          <a:srcRect/>
          <a:stretch/>
        </p:blipFill>
        <p:spPr>
          <a:xfrm>
            <a:off x="3919002" y="4789991"/>
            <a:ext cx="1305995" cy="175396"/>
          </a:xfrm>
          <a:prstGeom prst="rect">
            <a:avLst/>
          </a:prstGeom>
        </p:spPr>
      </p:pic>
    </p:spTree>
    <p:extLst>
      <p:ext uri="{BB962C8B-B14F-4D97-AF65-F5344CB8AC3E}">
        <p14:creationId xmlns:p14="http://schemas.microsoft.com/office/powerpoint/2010/main" val="12505648"/>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2986"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2" name="Title 1"/>
          <p:cNvSpPr>
            <a:spLocks noGrp="1"/>
          </p:cNvSpPr>
          <p:nvPr>
            <p:ph type="title"/>
          </p:nvPr>
        </p:nvSpPr>
        <p:spPr>
          <a:xfrm>
            <a:off x="184150" y="166052"/>
            <a:ext cx="7986014" cy="507696"/>
          </a:xfrm>
        </p:spPr>
        <p:txBody>
          <a:bodyPr/>
          <a:lstStyle/>
          <a:p>
            <a:r>
              <a:rPr lang="en-US"/>
              <a:t>Click to edit Master title style</a:t>
            </a:r>
          </a:p>
        </p:txBody>
      </p:sp>
      <p:sp>
        <p:nvSpPr>
          <p:cNvPr id="3" name="Content Placeholder 2"/>
          <p:cNvSpPr>
            <a:spLocks noGrp="1"/>
          </p:cNvSpPr>
          <p:nvPr>
            <p:ph idx="1"/>
          </p:nvPr>
        </p:nvSpPr>
        <p:spPr>
          <a:xfrm>
            <a:off x="184150" y="1369221"/>
            <a:ext cx="2858421" cy="1993392"/>
          </a:xfrm>
        </p:spPr>
        <p:txBody>
          <a:bodyPr/>
          <a:lstStyle>
            <a:lvl1pPr marL="115888" indent="-115888">
              <a:lnSpc>
                <a:spcPct val="110000"/>
              </a:lnSpc>
              <a:spcBef>
                <a:spcPts val="800"/>
              </a:spcBef>
              <a:tabLst/>
              <a:defRPr sz="1100">
                <a:solidFill>
                  <a:schemeClr val="tx1"/>
                </a:solidFill>
              </a:defRPr>
            </a:lvl1pPr>
            <a:lvl2pPr marL="233363" indent="-117475">
              <a:lnSpc>
                <a:spcPct val="110000"/>
              </a:lnSpc>
              <a:spcBef>
                <a:spcPts val="800"/>
              </a:spcBef>
              <a:buClr>
                <a:schemeClr val="bg2">
                  <a:lumMod val="90000"/>
                </a:schemeClr>
              </a:buClr>
              <a:buFont typeface="System Font Regular"/>
              <a:buChar char="–"/>
              <a:tabLst/>
              <a:defRPr sz="1000">
                <a:solidFill>
                  <a:schemeClr val="tx1"/>
                </a:solidFill>
              </a:defRPr>
            </a:lvl2pPr>
            <a:lvl3pPr marL="400050" indent="-109538">
              <a:lnSpc>
                <a:spcPct val="110000"/>
              </a:lnSpc>
              <a:spcBef>
                <a:spcPts val="800"/>
              </a:spcBef>
              <a:buFont typeface="Arial" panose="020B0604020202020204" pitchFamily="34" charset="0"/>
              <a:buChar char="•"/>
              <a:tabLst/>
              <a:defRPr sz="1100">
                <a:solidFill>
                  <a:schemeClr val="tx1"/>
                </a:solidFill>
              </a:defRPr>
            </a:lvl3pPr>
            <a:lvl4pPr>
              <a:defRPr sz="1100">
                <a:solidFill>
                  <a:schemeClr val="tx2"/>
                </a:solidFill>
              </a:defRPr>
            </a:lvl4pPr>
            <a:lvl5pPr>
              <a:defRPr sz="110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0" name="Rectangle 9">
            <a:extLst>
              <a:ext uri="{FF2B5EF4-FFF2-40B4-BE49-F238E27FC236}">
                <a16:creationId xmlns:a16="http://schemas.microsoft.com/office/drawing/2014/main" id="{7DBDB5E9-CC7F-9F46-9870-8E1475053F94}"/>
              </a:ext>
            </a:extLst>
          </p:cNvPr>
          <p:cNvSpPr/>
          <p:nvPr userDrawn="1"/>
        </p:nvSpPr>
        <p:spPr>
          <a:xfrm>
            <a:off x="0" y="5024628"/>
            <a:ext cx="9144000" cy="118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2">
            <a:extLst>
              <a:ext uri="{FF2B5EF4-FFF2-40B4-BE49-F238E27FC236}">
                <a16:creationId xmlns:a16="http://schemas.microsoft.com/office/drawing/2014/main" id="{0F7A6512-AD09-B44F-AD4C-221772B1AC60}"/>
              </a:ext>
            </a:extLst>
          </p:cNvPr>
          <p:cNvSpPr>
            <a:spLocks noGrp="1"/>
          </p:cNvSpPr>
          <p:nvPr>
            <p:ph idx="10"/>
          </p:nvPr>
        </p:nvSpPr>
        <p:spPr>
          <a:xfrm>
            <a:off x="3142789" y="1369221"/>
            <a:ext cx="2854957" cy="1993392"/>
          </a:xfrm>
        </p:spPr>
        <p:txBody>
          <a:bodyPr/>
          <a:lstStyle>
            <a:lvl1pPr marL="115888" indent="-115888">
              <a:lnSpc>
                <a:spcPct val="110000"/>
              </a:lnSpc>
              <a:spcBef>
                <a:spcPts val="800"/>
              </a:spcBef>
              <a:tabLst/>
              <a:defRPr sz="1100">
                <a:solidFill>
                  <a:schemeClr val="tx1"/>
                </a:solidFill>
              </a:defRPr>
            </a:lvl1pPr>
            <a:lvl2pPr marL="233363" indent="-117475">
              <a:lnSpc>
                <a:spcPct val="110000"/>
              </a:lnSpc>
              <a:spcBef>
                <a:spcPts val="800"/>
              </a:spcBef>
              <a:buClr>
                <a:schemeClr val="bg2">
                  <a:lumMod val="90000"/>
                </a:schemeClr>
              </a:buClr>
              <a:buFont typeface="System Font Regular"/>
              <a:buChar char="–"/>
              <a:tabLst/>
              <a:defRPr sz="1000">
                <a:solidFill>
                  <a:schemeClr val="tx1"/>
                </a:solidFill>
              </a:defRPr>
            </a:lvl2pPr>
            <a:lvl3pPr marL="400050" indent="-109538">
              <a:lnSpc>
                <a:spcPct val="110000"/>
              </a:lnSpc>
              <a:spcBef>
                <a:spcPts val="800"/>
              </a:spcBef>
              <a:buFont typeface="Arial" panose="020B0604020202020204" pitchFamily="34" charset="0"/>
              <a:buChar char="•"/>
              <a:tabLst/>
              <a:defRPr sz="1100">
                <a:solidFill>
                  <a:schemeClr val="tx1"/>
                </a:solidFill>
              </a:defRPr>
            </a:lvl3pPr>
            <a:lvl4pPr>
              <a:defRPr sz="1100">
                <a:solidFill>
                  <a:schemeClr val="tx2"/>
                </a:solidFill>
              </a:defRPr>
            </a:lvl4pPr>
            <a:lvl5pPr>
              <a:defRPr sz="110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2" name="Content Placeholder 2">
            <a:extLst>
              <a:ext uri="{FF2B5EF4-FFF2-40B4-BE49-F238E27FC236}">
                <a16:creationId xmlns:a16="http://schemas.microsoft.com/office/drawing/2014/main" id="{7F79CD5D-A948-B047-9356-8D5F1415ADF9}"/>
              </a:ext>
            </a:extLst>
          </p:cNvPr>
          <p:cNvSpPr>
            <a:spLocks noGrp="1"/>
          </p:cNvSpPr>
          <p:nvPr>
            <p:ph idx="11"/>
          </p:nvPr>
        </p:nvSpPr>
        <p:spPr>
          <a:xfrm>
            <a:off x="6097004" y="1369221"/>
            <a:ext cx="2854957" cy="1993392"/>
          </a:xfrm>
        </p:spPr>
        <p:txBody>
          <a:bodyPr/>
          <a:lstStyle>
            <a:lvl1pPr marL="115888" indent="-115888">
              <a:lnSpc>
                <a:spcPct val="110000"/>
              </a:lnSpc>
              <a:spcBef>
                <a:spcPts val="800"/>
              </a:spcBef>
              <a:tabLst/>
              <a:defRPr sz="1100">
                <a:solidFill>
                  <a:schemeClr val="tx1"/>
                </a:solidFill>
              </a:defRPr>
            </a:lvl1pPr>
            <a:lvl2pPr marL="233363" indent="-117475">
              <a:lnSpc>
                <a:spcPct val="110000"/>
              </a:lnSpc>
              <a:spcBef>
                <a:spcPts val="800"/>
              </a:spcBef>
              <a:buClr>
                <a:schemeClr val="bg2">
                  <a:lumMod val="90000"/>
                </a:schemeClr>
              </a:buClr>
              <a:buFont typeface="System Font Regular"/>
              <a:buChar char="–"/>
              <a:tabLst/>
              <a:defRPr sz="1000">
                <a:solidFill>
                  <a:schemeClr val="tx1"/>
                </a:solidFill>
              </a:defRPr>
            </a:lvl2pPr>
            <a:lvl3pPr marL="400050" indent="-109538">
              <a:lnSpc>
                <a:spcPct val="110000"/>
              </a:lnSpc>
              <a:spcBef>
                <a:spcPts val="800"/>
              </a:spcBef>
              <a:buFont typeface="Arial" panose="020B0604020202020204" pitchFamily="34" charset="0"/>
              <a:buChar char="•"/>
              <a:tabLst/>
              <a:defRPr sz="1100">
                <a:solidFill>
                  <a:schemeClr val="tx1"/>
                </a:solidFill>
              </a:defRPr>
            </a:lvl3pPr>
            <a:lvl4pPr>
              <a:defRPr sz="1100">
                <a:solidFill>
                  <a:schemeClr val="tx2"/>
                </a:solidFill>
              </a:defRPr>
            </a:lvl4pPr>
            <a:lvl5pPr>
              <a:defRPr sz="110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4" name="TextBox 13">
            <a:extLst>
              <a:ext uri="{FF2B5EF4-FFF2-40B4-BE49-F238E27FC236}">
                <a16:creationId xmlns:a16="http://schemas.microsoft.com/office/drawing/2014/main" id="{F210FB81-586B-C74D-96C8-F78381A62CD7}"/>
              </a:ext>
            </a:extLst>
          </p:cNvPr>
          <p:cNvSpPr txBox="1"/>
          <p:nvPr userDrawn="1"/>
        </p:nvSpPr>
        <p:spPr>
          <a:xfrm>
            <a:off x="8639810" y="4818888"/>
            <a:ext cx="320040" cy="118872"/>
          </a:xfrm>
          <a:prstGeom prst="rect">
            <a:avLst/>
          </a:prstGeom>
          <a:noFill/>
        </p:spPr>
        <p:txBody>
          <a:bodyPr wrap="none" lIns="0" tIns="0" rIns="0" bIns="0" rtlCol="0" anchor="ctr" anchorCtr="0">
            <a:noAutofit/>
          </a:bodyPr>
          <a:lstStyle/>
          <a:p>
            <a:pPr algn="r"/>
            <a:fld id="{697D2126-1FBC-824B-9ED0-940771247928}" type="slidenum">
              <a:rPr lang="en-US" sz="800" b="0" i="0">
                <a:latin typeface="Arial" panose="020B0604020202020204" pitchFamily="34" charset="0"/>
              </a:rPr>
              <a:pPr algn="r"/>
              <a:t>‹#›</a:t>
            </a:fld>
            <a:endParaRPr lang="en-US" sz="800" b="0" i="0" dirty="0">
              <a:latin typeface="Arial" panose="020B0604020202020204" pitchFamily="34" charset="0"/>
            </a:endParaRPr>
          </a:p>
        </p:txBody>
      </p:sp>
      <p:pic>
        <p:nvPicPr>
          <p:cNvPr id="9" name="Picture 8">
            <a:extLst>
              <a:ext uri="{FF2B5EF4-FFF2-40B4-BE49-F238E27FC236}">
                <a16:creationId xmlns:a16="http://schemas.microsoft.com/office/drawing/2014/main" id="{235D6B84-FC8F-E847-9345-C35D09A5B80B}"/>
              </a:ext>
            </a:extLst>
          </p:cNvPr>
          <p:cNvPicPr>
            <a:picLocks noChangeAspect="1"/>
          </p:cNvPicPr>
          <p:nvPr userDrawn="1"/>
        </p:nvPicPr>
        <p:blipFill>
          <a:blip r:embed="rId2"/>
          <a:srcRect/>
          <a:stretch/>
        </p:blipFill>
        <p:spPr>
          <a:xfrm>
            <a:off x="3919002" y="4789991"/>
            <a:ext cx="1305995" cy="175396"/>
          </a:xfrm>
          <a:prstGeom prst="rect">
            <a:avLst/>
          </a:prstGeom>
        </p:spPr>
      </p:pic>
    </p:spTree>
    <p:extLst>
      <p:ext uri="{BB962C8B-B14F-4D97-AF65-F5344CB8AC3E}">
        <p14:creationId xmlns:p14="http://schemas.microsoft.com/office/powerpoint/2010/main" val="420627515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298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SWOT Analysi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B802B-A12D-3745-AA13-4DB0C866A12A}"/>
              </a:ext>
            </a:extLst>
          </p:cNvPr>
          <p:cNvSpPr>
            <a:spLocks noGrp="1"/>
          </p:cNvSpPr>
          <p:nvPr>
            <p:ph type="title"/>
          </p:nvPr>
        </p:nvSpPr>
        <p:spPr/>
        <p:txBody>
          <a:bodyPr/>
          <a:lstStyle/>
          <a:p>
            <a:r>
              <a:rPr lang="en-US"/>
              <a:t>Click to edit Master title style</a:t>
            </a:r>
          </a:p>
        </p:txBody>
      </p:sp>
      <p:sp>
        <p:nvSpPr>
          <p:cNvPr id="4" name="Rectangle 3">
            <a:extLst>
              <a:ext uri="{FF2B5EF4-FFF2-40B4-BE49-F238E27FC236}">
                <a16:creationId xmlns:a16="http://schemas.microsoft.com/office/drawing/2014/main" id="{F94518B7-707E-F444-B695-C9CD8AE047FF}"/>
              </a:ext>
            </a:extLst>
          </p:cNvPr>
          <p:cNvSpPr/>
          <p:nvPr userDrawn="1"/>
        </p:nvSpPr>
        <p:spPr>
          <a:xfrm>
            <a:off x="0" y="5024628"/>
            <a:ext cx="9144000" cy="118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15">
            <a:extLst>
              <a:ext uri="{FF2B5EF4-FFF2-40B4-BE49-F238E27FC236}">
                <a16:creationId xmlns:a16="http://schemas.microsoft.com/office/drawing/2014/main" id="{ED13A76A-F4D9-484F-B033-5DA64AA6E407}"/>
              </a:ext>
            </a:extLst>
          </p:cNvPr>
          <p:cNvSpPr>
            <a:spLocks noGrp="1" noChangeAspect="1"/>
          </p:cNvSpPr>
          <p:nvPr>
            <p:ph type="body" sz="quarter" idx="18"/>
          </p:nvPr>
        </p:nvSpPr>
        <p:spPr>
          <a:xfrm>
            <a:off x="191912" y="941388"/>
            <a:ext cx="4143613" cy="1746504"/>
          </a:xfrm>
          <a:solidFill>
            <a:schemeClr val="bg2">
              <a:lumMod val="20000"/>
              <a:lumOff val="80000"/>
            </a:schemeClr>
          </a:solidFill>
        </p:spPr>
        <p:txBody>
          <a:bodyPr lIns="91440" tIns="91440"/>
          <a:lstStyle>
            <a:lvl1pPr marL="0" indent="0">
              <a:buNone/>
              <a:defRPr sz="1100" b="1"/>
            </a:lvl1pPr>
            <a:lvl2pPr marL="179388" indent="-168275">
              <a:buFont typeface="Wingdings" pitchFamily="2" charset="2"/>
              <a:buChar char="§"/>
              <a:tabLst/>
              <a:defRPr sz="1100"/>
            </a:lvl2pPr>
            <a:lvl3pPr marL="347663" indent="-168275">
              <a:buClr>
                <a:schemeClr val="bg2"/>
              </a:buClr>
              <a:buFont typeface="System Font Regular"/>
              <a:buChar char="–"/>
              <a:tabLst/>
              <a:defRPr sz="1100"/>
            </a:lvl3pPr>
            <a:lvl4pPr>
              <a:defRPr sz="1100"/>
            </a:lvl4pPr>
            <a:lvl5pPr>
              <a:defRPr sz="1100"/>
            </a:lvl5pPr>
          </a:lstStyle>
          <a:p>
            <a:pPr lvl="0"/>
            <a:r>
              <a:rPr lang="en-US"/>
              <a:t>Click to edit Master text styles</a:t>
            </a:r>
          </a:p>
          <a:p>
            <a:pPr lvl="1"/>
            <a:r>
              <a:rPr lang="en-US"/>
              <a:t>Second level</a:t>
            </a:r>
          </a:p>
          <a:p>
            <a:pPr lvl="2"/>
            <a:r>
              <a:rPr lang="en-US"/>
              <a:t>Third level</a:t>
            </a:r>
          </a:p>
        </p:txBody>
      </p:sp>
      <p:sp>
        <p:nvSpPr>
          <p:cNvPr id="21" name="Text Placeholder 15">
            <a:extLst>
              <a:ext uri="{FF2B5EF4-FFF2-40B4-BE49-F238E27FC236}">
                <a16:creationId xmlns:a16="http://schemas.microsoft.com/office/drawing/2014/main" id="{E14073DA-681B-5F45-8A2A-52CA4EBD0453}"/>
              </a:ext>
            </a:extLst>
          </p:cNvPr>
          <p:cNvSpPr>
            <a:spLocks noGrp="1" noChangeAspect="1"/>
          </p:cNvSpPr>
          <p:nvPr>
            <p:ph type="body" sz="quarter" idx="19"/>
          </p:nvPr>
        </p:nvSpPr>
        <p:spPr>
          <a:xfrm>
            <a:off x="4572000" y="941388"/>
            <a:ext cx="4143613" cy="1746504"/>
          </a:xfrm>
          <a:solidFill>
            <a:schemeClr val="bg2">
              <a:lumMod val="20000"/>
              <a:lumOff val="80000"/>
            </a:schemeClr>
          </a:solidFill>
        </p:spPr>
        <p:txBody>
          <a:bodyPr lIns="91440" tIns="91440"/>
          <a:lstStyle>
            <a:lvl1pPr marL="0" indent="0">
              <a:buNone/>
              <a:defRPr sz="1100" b="1"/>
            </a:lvl1pPr>
            <a:lvl2pPr marL="179388" indent="-168275">
              <a:buFont typeface="Wingdings" pitchFamily="2" charset="2"/>
              <a:buChar char="§"/>
              <a:tabLst/>
              <a:defRPr sz="1100"/>
            </a:lvl2pPr>
            <a:lvl3pPr marL="347663" indent="-168275">
              <a:buClr>
                <a:schemeClr val="bg2"/>
              </a:buClr>
              <a:buFont typeface="System Font Regular"/>
              <a:buChar char="–"/>
              <a:tabLst/>
              <a:defRPr sz="1100"/>
            </a:lvl3pPr>
            <a:lvl4pPr>
              <a:defRPr sz="1100"/>
            </a:lvl4pPr>
            <a:lvl5pPr>
              <a:defRPr sz="1100"/>
            </a:lvl5pPr>
          </a:lstStyle>
          <a:p>
            <a:pPr lvl="0"/>
            <a:r>
              <a:rPr lang="en-US"/>
              <a:t>Click to edit Master text styles</a:t>
            </a:r>
          </a:p>
          <a:p>
            <a:pPr lvl="1"/>
            <a:r>
              <a:rPr lang="en-US"/>
              <a:t>Second level</a:t>
            </a:r>
          </a:p>
          <a:p>
            <a:pPr lvl="2"/>
            <a:r>
              <a:rPr lang="en-US"/>
              <a:t>Third level</a:t>
            </a:r>
          </a:p>
        </p:txBody>
      </p:sp>
      <p:sp>
        <p:nvSpPr>
          <p:cNvPr id="22" name="Text Placeholder 15">
            <a:extLst>
              <a:ext uri="{FF2B5EF4-FFF2-40B4-BE49-F238E27FC236}">
                <a16:creationId xmlns:a16="http://schemas.microsoft.com/office/drawing/2014/main" id="{73B8C1EC-85C7-A14D-AE0C-1E58326BECE4}"/>
              </a:ext>
            </a:extLst>
          </p:cNvPr>
          <p:cNvSpPr>
            <a:spLocks noGrp="1" noChangeAspect="1"/>
          </p:cNvSpPr>
          <p:nvPr>
            <p:ph type="body" sz="quarter" idx="20"/>
          </p:nvPr>
        </p:nvSpPr>
        <p:spPr>
          <a:xfrm>
            <a:off x="191912" y="2912180"/>
            <a:ext cx="4143613" cy="1746504"/>
          </a:xfrm>
          <a:solidFill>
            <a:schemeClr val="bg2">
              <a:lumMod val="20000"/>
              <a:lumOff val="80000"/>
            </a:schemeClr>
          </a:solidFill>
        </p:spPr>
        <p:txBody>
          <a:bodyPr lIns="91440" tIns="91440"/>
          <a:lstStyle>
            <a:lvl1pPr marL="0" indent="0">
              <a:buNone/>
              <a:defRPr sz="1100" b="1"/>
            </a:lvl1pPr>
            <a:lvl2pPr marL="179388" indent="-168275">
              <a:buFont typeface="Wingdings" pitchFamily="2" charset="2"/>
              <a:buChar char="§"/>
              <a:tabLst/>
              <a:defRPr sz="1100"/>
            </a:lvl2pPr>
            <a:lvl3pPr marL="347663" indent="-168275">
              <a:buClr>
                <a:schemeClr val="bg2"/>
              </a:buClr>
              <a:buFont typeface="System Font Regular"/>
              <a:buChar char="–"/>
              <a:tabLst/>
              <a:defRPr sz="1100"/>
            </a:lvl3pPr>
            <a:lvl4pPr>
              <a:defRPr sz="1100"/>
            </a:lvl4pPr>
            <a:lvl5pPr>
              <a:defRPr sz="1100"/>
            </a:lvl5pPr>
          </a:lstStyle>
          <a:p>
            <a:pPr lvl="0"/>
            <a:r>
              <a:rPr lang="en-US"/>
              <a:t>Click to edit Master text styles</a:t>
            </a:r>
          </a:p>
          <a:p>
            <a:pPr lvl="1"/>
            <a:r>
              <a:rPr lang="en-US"/>
              <a:t>Second level</a:t>
            </a:r>
          </a:p>
          <a:p>
            <a:pPr lvl="2"/>
            <a:r>
              <a:rPr lang="en-US"/>
              <a:t>Third level</a:t>
            </a:r>
          </a:p>
        </p:txBody>
      </p:sp>
      <p:sp>
        <p:nvSpPr>
          <p:cNvPr id="23" name="Text Placeholder 15">
            <a:extLst>
              <a:ext uri="{FF2B5EF4-FFF2-40B4-BE49-F238E27FC236}">
                <a16:creationId xmlns:a16="http://schemas.microsoft.com/office/drawing/2014/main" id="{14319966-8CA3-F24E-84BE-60F4852DBECC}"/>
              </a:ext>
            </a:extLst>
          </p:cNvPr>
          <p:cNvSpPr>
            <a:spLocks noGrp="1" noChangeAspect="1"/>
          </p:cNvSpPr>
          <p:nvPr>
            <p:ph type="body" sz="quarter" idx="21"/>
          </p:nvPr>
        </p:nvSpPr>
        <p:spPr>
          <a:xfrm>
            <a:off x="4572000" y="2912180"/>
            <a:ext cx="4143613" cy="1746504"/>
          </a:xfrm>
          <a:solidFill>
            <a:schemeClr val="bg2">
              <a:lumMod val="20000"/>
              <a:lumOff val="80000"/>
            </a:schemeClr>
          </a:solidFill>
        </p:spPr>
        <p:txBody>
          <a:bodyPr lIns="91440" tIns="91440"/>
          <a:lstStyle>
            <a:lvl1pPr marL="0" indent="0">
              <a:buNone/>
              <a:defRPr sz="1100" b="1"/>
            </a:lvl1pPr>
            <a:lvl2pPr marL="179388" indent="-168275">
              <a:buFont typeface="Wingdings" pitchFamily="2" charset="2"/>
              <a:buChar char="§"/>
              <a:tabLst/>
              <a:defRPr sz="1100"/>
            </a:lvl2pPr>
            <a:lvl3pPr marL="347663" indent="-168275">
              <a:buClr>
                <a:schemeClr val="bg2"/>
              </a:buClr>
              <a:buFont typeface="System Font Regular"/>
              <a:buChar char="–"/>
              <a:tabLst/>
              <a:defRPr sz="1100"/>
            </a:lvl3pPr>
            <a:lvl4pPr>
              <a:defRPr sz="1100"/>
            </a:lvl4pPr>
            <a:lvl5pPr>
              <a:defRPr sz="1100"/>
            </a:lvl5pPr>
          </a:lstStyle>
          <a:p>
            <a:pPr lvl="0"/>
            <a:r>
              <a:rPr lang="en-US"/>
              <a:t>Click to edit Master text styles</a:t>
            </a:r>
          </a:p>
          <a:p>
            <a:pPr lvl="1"/>
            <a:r>
              <a:rPr lang="en-US"/>
              <a:t>Second level</a:t>
            </a:r>
          </a:p>
          <a:p>
            <a:pPr lvl="2"/>
            <a:r>
              <a:rPr lang="en-US"/>
              <a:t>Third level</a:t>
            </a:r>
          </a:p>
        </p:txBody>
      </p:sp>
      <p:sp>
        <p:nvSpPr>
          <p:cNvPr id="20" name="TextBox 19">
            <a:extLst>
              <a:ext uri="{FF2B5EF4-FFF2-40B4-BE49-F238E27FC236}">
                <a16:creationId xmlns:a16="http://schemas.microsoft.com/office/drawing/2014/main" id="{FE9E8FC1-3F59-444E-A1CE-F0543BA35713}"/>
              </a:ext>
            </a:extLst>
          </p:cNvPr>
          <p:cNvSpPr txBox="1"/>
          <p:nvPr userDrawn="1"/>
        </p:nvSpPr>
        <p:spPr>
          <a:xfrm>
            <a:off x="8639810" y="4818888"/>
            <a:ext cx="320040" cy="118872"/>
          </a:xfrm>
          <a:prstGeom prst="rect">
            <a:avLst/>
          </a:prstGeom>
          <a:noFill/>
        </p:spPr>
        <p:txBody>
          <a:bodyPr wrap="none" lIns="0" tIns="0" rIns="0" bIns="0" rtlCol="0" anchor="ctr" anchorCtr="0">
            <a:noAutofit/>
          </a:bodyPr>
          <a:lstStyle/>
          <a:p>
            <a:pPr algn="r"/>
            <a:fld id="{697D2126-1FBC-824B-9ED0-940771247928}" type="slidenum">
              <a:rPr lang="en-US" sz="800" b="0" i="0">
                <a:latin typeface="Arial" panose="020B0604020202020204" pitchFamily="34" charset="0"/>
              </a:rPr>
              <a:pPr algn="r"/>
              <a:t>‹#›</a:t>
            </a:fld>
            <a:endParaRPr lang="en-US" sz="800" b="0" i="0" dirty="0">
              <a:latin typeface="Arial" panose="020B0604020202020204" pitchFamily="34" charset="0"/>
            </a:endParaRPr>
          </a:p>
        </p:txBody>
      </p:sp>
      <p:pic>
        <p:nvPicPr>
          <p:cNvPr id="10" name="Picture 9">
            <a:extLst>
              <a:ext uri="{FF2B5EF4-FFF2-40B4-BE49-F238E27FC236}">
                <a16:creationId xmlns:a16="http://schemas.microsoft.com/office/drawing/2014/main" id="{8DB7E74A-3E5F-C64E-AE32-1125B980A054}"/>
              </a:ext>
            </a:extLst>
          </p:cNvPr>
          <p:cNvPicPr>
            <a:picLocks noChangeAspect="1"/>
          </p:cNvPicPr>
          <p:nvPr userDrawn="1"/>
        </p:nvPicPr>
        <p:blipFill>
          <a:blip r:embed="rId2"/>
          <a:srcRect/>
          <a:stretch/>
        </p:blipFill>
        <p:spPr>
          <a:xfrm>
            <a:off x="3919002" y="4789991"/>
            <a:ext cx="1305995" cy="175396"/>
          </a:xfrm>
          <a:prstGeom prst="rect">
            <a:avLst/>
          </a:prstGeom>
        </p:spPr>
      </p:pic>
    </p:spTree>
    <p:extLst>
      <p:ext uri="{BB962C8B-B14F-4D97-AF65-F5344CB8AC3E}">
        <p14:creationId xmlns:p14="http://schemas.microsoft.com/office/powerpoint/2010/main" val="18544828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ADRANT PAGE WITH 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B802B-A12D-3745-AA13-4DB0C866A12A}"/>
              </a:ext>
            </a:extLst>
          </p:cNvPr>
          <p:cNvSpPr>
            <a:spLocks noGrp="1"/>
          </p:cNvSpPr>
          <p:nvPr>
            <p:ph type="title"/>
          </p:nvPr>
        </p:nvSpPr>
        <p:spPr/>
        <p:txBody>
          <a:bodyPr/>
          <a:lstStyle/>
          <a:p>
            <a:r>
              <a:rPr lang="en-US"/>
              <a:t>Click to edit Master title style</a:t>
            </a:r>
          </a:p>
        </p:txBody>
      </p:sp>
      <p:sp>
        <p:nvSpPr>
          <p:cNvPr id="4" name="Rectangle 3">
            <a:extLst>
              <a:ext uri="{FF2B5EF4-FFF2-40B4-BE49-F238E27FC236}">
                <a16:creationId xmlns:a16="http://schemas.microsoft.com/office/drawing/2014/main" id="{F94518B7-707E-F444-B695-C9CD8AE047FF}"/>
              </a:ext>
            </a:extLst>
          </p:cNvPr>
          <p:cNvSpPr/>
          <p:nvPr userDrawn="1"/>
        </p:nvSpPr>
        <p:spPr>
          <a:xfrm>
            <a:off x="0" y="5024628"/>
            <a:ext cx="9144000" cy="118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 Placeholder 15">
            <a:extLst>
              <a:ext uri="{FF2B5EF4-FFF2-40B4-BE49-F238E27FC236}">
                <a16:creationId xmlns:a16="http://schemas.microsoft.com/office/drawing/2014/main" id="{ED13A76A-F4D9-484F-B033-5DA64AA6E407}"/>
              </a:ext>
            </a:extLst>
          </p:cNvPr>
          <p:cNvSpPr>
            <a:spLocks noGrp="1" noChangeAspect="1"/>
          </p:cNvSpPr>
          <p:nvPr>
            <p:ph type="body" sz="quarter" idx="18"/>
          </p:nvPr>
        </p:nvSpPr>
        <p:spPr>
          <a:xfrm>
            <a:off x="1018388" y="934863"/>
            <a:ext cx="3317137" cy="1746504"/>
          </a:xfrm>
          <a:solidFill>
            <a:schemeClr val="bg2">
              <a:lumMod val="20000"/>
              <a:lumOff val="80000"/>
            </a:schemeClr>
          </a:solidFill>
        </p:spPr>
        <p:txBody>
          <a:bodyPr lIns="91440" tIns="91440"/>
          <a:lstStyle>
            <a:lvl1pPr marL="0" indent="0">
              <a:buNone/>
              <a:defRPr sz="1100" b="1"/>
            </a:lvl1pPr>
            <a:lvl2pPr marL="179388" indent="-168275">
              <a:buFont typeface="Wingdings" pitchFamily="2" charset="2"/>
              <a:buChar char="§"/>
              <a:tabLst/>
              <a:defRPr sz="1100"/>
            </a:lvl2pPr>
            <a:lvl3pPr marL="347663" indent="-168275">
              <a:buClr>
                <a:schemeClr val="bg2"/>
              </a:buClr>
              <a:buFont typeface="System Font Regular"/>
              <a:buChar char="–"/>
              <a:tabLst/>
              <a:defRPr sz="1100"/>
            </a:lvl3pPr>
            <a:lvl4pPr>
              <a:defRPr sz="1100"/>
            </a:lvl4pPr>
            <a:lvl5pPr>
              <a:defRPr sz="1100"/>
            </a:lvl5pPr>
          </a:lstStyle>
          <a:p>
            <a:pPr lvl="0"/>
            <a:r>
              <a:rPr lang="en-US"/>
              <a:t>Click to edit Master text styles</a:t>
            </a:r>
          </a:p>
          <a:p>
            <a:pPr lvl="1"/>
            <a:r>
              <a:rPr lang="en-US"/>
              <a:t>Second level</a:t>
            </a:r>
          </a:p>
          <a:p>
            <a:pPr lvl="2"/>
            <a:r>
              <a:rPr lang="en-US"/>
              <a:t>Third level</a:t>
            </a:r>
          </a:p>
        </p:txBody>
      </p:sp>
      <p:sp>
        <p:nvSpPr>
          <p:cNvPr id="21" name="Text Placeholder 15">
            <a:extLst>
              <a:ext uri="{FF2B5EF4-FFF2-40B4-BE49-F238E27FC236}">
                <a16:creationId xmlns:a16="http://schemas.microsoft.com/office/drawing/2014/main" id="{E14073DA-681B-5F45-8A2A-52CA4EBD0453}"/>
              </a:ext>
            </a:extLst>
          </p:cNvPr>
          <p:cNvSpPr>
            <a:spLocks noGrp="1" noChangeAspect="1"/>
          </p:cNvSpPr>
          <p:nvPr>
            <p:ph type="body" sz="quarter" idx="19"/>
          </p:nvPr>
        </p:nvSpPr>
        <p:spPr>
          <a:xfrm>
            <a:off x="5406537" y="934863"/>
            <a:ext cx="3309076" cy="1753029"/>
          </a:xfrm>
          <a:solidFill>
            <a:schemeClr val="bg2">
              <a:lumMod val="20000"/>
              <a:lumOff val="80000"/>
            </a:schemeClr>
          </a:solidFill>
        </p:spPr>
        <p:txBody>
          <a:bodyPr lIns="91440" tIns="91440"/>
          <a:lstStyle>
            <a:lvl1pPr marL="0" indent="0">
              <a:buNone/>
              <a:defRPr sz="1100" b="1"/>
            </a:lvl1pPr>
            <a:lvl2pPr marL="179388" indent="-168275">
              <a:buFont typeface="Wingdings" pitchFamily="2" charset="2"/>
              <a:buChar char="§"/>
              <a:tabLst/>
              <a:defRPr sz="1100"/>
            </a:lvl2pPr>
            <a:lvl3pPr marL="347663" indent="-168275">
              <a:buClr>
                <a:schemeClr val="bg2"/>
              </a:buClr>
              <a:buFont typeface="System Font Regular"/>
              <a:buChar char="–"/>
              <a:tabLst/>
              <a:defRPr sz="1100"/>
            </a:lvl3pPr>
            <a:lvl4pPr>
              <a:defRPr sz="1100"/>
            </a:lvl4pPr>
            <a:lvl5pPr>
              <a:defRPr sz="1100"/>
            </a:lvl5pPr>
          </a:lstStyle>
          <a:p>
            <a:pPr lvl="0"/>
            <a:r>
              <a:rPr lang="en-US"/>
              <a:t>Click to edit Master text styles</a:t>
            </a:r>
          </a:p>
          <a:p>
            <a:pPr lvl="1"/>
            <a:r>
              <a:rPr lang="en-US"/>
              <a:t>Second level</a:t>
            </a:r>
          </a:p>
          <a:p>
            <a:pPr lvl="2"/>
            <a:r>
              <a:rPr lang="en-US"/>
              <a:t>Third level</a:t>
            </a:r>
          </a:p>
        </p:txBody>
      </p:sp>
      <p:sp>
        <p:nvSpPr>
          <p:cNvPr id="22" name="Text Placeholder 15">
            <a:extLst>
              <a:ext uri="{FF2B5EF4-FFF2-40B4-BE49-F238E27FC236}">
                <a16:creationId xmlns:a16="http://schemas.microsoft.com/office/drawing/2014/main" id="{73B8C1EC-85C7-A14D-AE0C-1E58326BECE4}"/>
              </a:ext>
            </a:extLst>
          </p:cNvPr>
          <p:cNvSpPr>
            <a:spLocks noGrp="1" noChangeAspect="1"/>
          </p:cNvSpPr>
          <p:nvPr>
            <p:ph type="body" sz="quarter" idx="20"/>
          </p:nvPr>
        </p:nvSpPr>
        <p:spPr>
          <a:xfrm>
            <a:off x="1018388" y="2902073"/>
            <a:ext cx="3317137" cy="1753029"/>
          </a:xfrm>
          <a:solidFill>
            <a:schemeClr val="bg2">
              <a:lumMod val="20000"/>
              <a:lumOff val="80000"/>
            </a:schemeClr>
          </a:solidFill>
        </p:spPr>
        <p:txBody>
          <a:bodyPr lIns="91440" tIns="91440"/>
          <a:lstStyle>
            <a:lvl1pPr marL="0" indent="0">
              <a:buNone/>
              <a:defRPr sz="1100" b="1"/>
            </a:lvl1pPr>
            <a:lvl2pPr marL="179388" indent="-168275">
              <a:buFont typeface="Wingdings" pitchFamily="2" charset="2"/>
              <a:buChar char="§"/>
              <a:tabLst/>
              <a:defRPr sz="1100"/>
            </a:lvl2pPr>
            <a:lvl3pPr marL="347663" indent="-168275">
              <a:buClr>
                <a:schemeClr val="bg2"/>
              </a:buClr>
              <a:buFont typeface="System Font Regular"/>
              <a:buChar char="–"/>
              <a:tabLst/>
              <a:defRPr sz="1100"/>
            </a:lvl3pPr>
            <a:lvl4pPr>
              <a:defRPr sz="1100"/>
            </a:lvl4pPr>
            <a:lvl5pPr>
              <a:defRPr sz="1100"/>
            </a:lvl5pPr>
          </a:lstStyle>
          <a:p>
            <a:pPr lvl="0"/>
            <a:r>
              <a:rPr lang="en-US"/>
              <a:t>Click to edit Master text styles</a:t>
            </a:r>
          </a:p>
          <a:p>
            <a:pPr lvl="1"/>
            <a:r>
              <a:rPr lang="en-US"/>
              <a:t>Second level</a:t>
            </a:r>
          </a:p>
          <a:p>
            <a:pPr lvl="2"/>
            <a:r>
              <a:rPr lang="en-US"/>
              <a:t>Third level</a:t>
            </a:r>
          </a:p>
        </p:txBody>
      </p:sp>
      <p:sp>
        <p:nvSpPr>
          <p:cNvPr id="23" name="Text Placeholder 15">
            <a:extLst>
              <a:ext uri="{FF2B5EF4-FFF2-40B4-BE49-F238E27FC236}">
                <a16:creationId xmlns:a16="http://schemas.microsoft.com/office/drawing/2014/main" id="{14319966-8CA3-F24E-84BE-60F4852DBECC}"/>
              </a:ext>
            </a:extLst>
          </p:cNvPr>
          <p:cNvSpPr>
            <a:spLocks noGrp="1" noChangeAspect="1"/>
          </p:cNvSpPr>
          <p:nvPr>
            <p:ph type="body" sz="quarter" idx="21"/>
          </p:nvPr>
        </p:nvSpPr>
        <p:spPr>
          <a:xfrm>
            <a:off x="5406537" y="2902073"/>
            <a:ext cx="3309076" cy="1753029"/>
          </a:xfrm>
          <a:solidFill>
            <a:schemeClr val="bg2">
              <a:lumMod val="20000"/>
              <a:lumOff val="80000"/>
            </a:schemeClr>
          </a:solidFill>
        </p:spPr>
        <p:txBody>
          <a:bodyPr lIns="91440" tIns="91440"/>
          <a:lstStyle>
            <a:lvl1pPr marL="0" indent="0">
              <a:buNone/>
              <a:defRPr sz="1100" b="1"/>
            </a:lvl1pPr>
            <a:lvl2pPr marL="179388" indent="-168275">
              <a:buFont typeface="Wingdings" pitchFamily="2" charset="2"/>
              <a:buChar char="§"/>
              <a:tabLst/>
              <a:defRPr sz="1100"/>
            </a:lvl2pPr>
            <a:lvl3pPr marL="347663" indent="-168275">
              <a:buClr>
                <a:schemeClr val="bg2"/>
              </a:buClr>
              <a:buFont typeface="System Font Regular"/>
              <a:buChar char="–"/>
              <a:tabLst/>
              <a:defRPr sz="1100"/>
            </a:lvl3pPr>
            <a:lvl4pPr>
              <a:defRPr sz="1100"/>
            </a:lvl4pPr>
            <a:lvl5pPr>
              <a:defRPr sz="1100"/>
            </a:lvl5pPr>
          </a:lstStyle>
          <a:p>
            <a:pPr lvl="0"/>
            <a:r>
              <a:rPr lang="en-US"/>
              <a:t>Click to edit Master text styles</a:t>
            </a:r>
          </a:p>
          <a:p>
            <a:pPr lvl="1"/>
            <a:r>
              <a:rPr lang="en-US"/>
              <a:t>Second level</a:t>
            </a:r>
          </a:p>
          <a:p>
            <a:pPr lvl="2"/>
            <a:r>
              <a:rPr lang="en-US"/>
              <a:t>Third level</a:t>
            </a:r>
          </a:p>
        </p:txBody>
      </p:sp>
      <p:sp>
        <p:nvSpPr>
          <p:cNvPr id="20" name="TextBox 19">
            <a:extLst>
              <a:ext uri="{FF2B5EF4-FFF2-40B4-BE49-F238E27FC236}">
                <a16:creationId xmlns:a16="http://schemas.microsoft.com/office/drawing/2014/main" id="{FE9E8FC1-3F59-444E-A1CE-F0543BA35713}"/>
              </a:ext>
            </a:extLst>
          </p:cNvPr>
          <p:cNvSpPr txBox="1"/>
          <p:nvPr userDrawn="1"/>
        </p:nvSpPr>
        <p:spPr>
          <a:xfrm>
            <a:off x="8639810" y="4818888"/>
            <a:ext cx="320040" cy="118872"/>
          </a:xfrm>
          <a:prstGeom prst="rect">
            <a:avLst/>
          </a:prstGeom>
          <a:noFill/>
        </p:spPr>
        <p:txBody>
          <a:bodyPr wrap="none" lIns="0" tIns="0" rIns="0" bIns="0" rtlCol="0" anchor="ctr" anchorCtr="0">
            <a:noAutofit/>
          </a:bodyPr>
          <a:lstStyle/>
          <a:p>
            <a:pPr algn="r"/>
            <a:fld id="{697D2126-1FBC-824B-9ED0-940771247928}" type="slidenum">
              <a:rPr lang="en-US" sz="800" b="0" i="0">
                <a:latin typeface="Arial" panose="020B0604020202020204" pitchFamily="34" charset="0"/>
              </a:rPr>
              <a:pPr algn="r"/>
              <a:t>‹#›</a:t>
            </a:fld>
            <a:endParaRPr lang="en-US" sz="800" b="0" i="0" dirty="0">
              <a:latin typeface="Arial" panose="020B0604020202020204" pitchFamily="34" charset="0"/>
            </a:endParaRPr>
          </a:p>
        </p:txBody>
      </p:sp>
      <p:sp>
        <p:nvSpPr>
          <p:cNvPr id="5" name="Picture Placeholder 4">
            <a:extLst>
              <a:ext uri="{FF2B5EF4-FFF2-40B4-BE49-F238E27FC236}">
                <a16:creationId xmlns:a16="http://schemas.microsoft.com/office/drawing/2014/main" id="{CF4FD8D7-BEDC-324C-95D2-742095C7099F}"/>
              </a:ext>
            </a:extLst>
          </p:cNvPr>
          <p:cNvSpPr>
            <a:spLocks noGrp="1"/>
          </p:cNvSpPr>
          <p:nvPr>
            <p:ph type="pic" sz="quarter" idx="22" hasCustomPrompt="1"/>
          </p:nvPr>
        </p:nvSpPr>
        <p:spPr>
          <a:xfrm>
            <a:off x="184150" y="934863"/>
            <a:ext cx="835025" cy="1753029"/>
          </a:xfrm>
          <a:solidFill>
            <a:schemeClr val="bg2"/>
          </a:solidFill>
        </p:spPr>
        <p:txBody>
          <a:bodyPr anchor="ctr" anchorCtr="0"/>
          <a:lstStyle>
            <a:lvl1pPr marL="0" indent="0" algn="ctr">
              <a:buNone/>
              <a:defRPr sz="900">
                <a:solidFill>
                  <a:schemeClr val="tx1"/>
                </a:solidFill>
              </a:defRPr>
            </a:lvl1pPr>
          </a:lstStyle>
          <a:p>
            <a:r>
              <a:rPr lang="en-US" dirty="0"/>
              <a:t>click here to access brand central photo library</a:t>
            </a:r>
          </a:p>
        </p:txBody>
      </p:sp>
      <p:sp>
        <p:nvSpPr>
          <p:cNvPr id="24" name="Picture Placeholder 4">
            <a:extLst>
              <a:ext uri="{FF2B5EF4-FFF2-40B4-BE49-F238E27FC236}">
                <a16:creationId xmlns:a16="http://schemas.microsoft.com/office/drawing/2014/main" id="{E37181D2-C62A-274B-BC44-E443502FB534}"/>
              </a:ext>
            </a:extLst>
          </p:cNvPr>
          <p:cNvSpPr>
            <a:spLocks noGrp="1"/>
          </p:cNvSpPr>
          <p:nvPr>
            <p:ph type="pic" sz="quarter" idx="23" hasCustomPrompt="1"/>
          </p:nvPr>
        </p:nvSpPr>
        <p:spPr>
          <a:xfrm>
            <a:off x="4572000" y="934863"/>
            <a:ext cx="834537" cy="1753029"/>
          </a:xfrm>
          <a:solidFill>
            <a:schemeClr val="bg2"/>
          </a:solidFill>
        </p:spPr>
        <p:txBody>
          <a:bodyPr anchor="ctr" anchorCtr="0"/>
          <a:lstStyle>
            <a:lvl1pPr marL="0" indent="0" algn="ctr">
              <a:buNone/>
              <a:defRPr sz="900">
                <a:solidFill>
                  <a:schemeClr val="tx1"/>
                </a:solidFill>
              </a:defRPr>
            </a:lvl1pPr>
          </a:lstStyle>
          <a:p>
            <a:r>
              <a:rPr lang="en-US" dirty="0"/>
              <a:t>click here to access brand central photo library</a:t>
            </a:r>
          </a:p>
        </p:txBody>
      </p:sp>
      <p:sp>
        <p:nvSpPr>
          <p:cNvPr id="25" name="Picture Placeholder 4">
            <a:extLst>
              <a:ext uri="{FF2B5EF4-FFF2-40B4-BE49-F238E27FC236}">
                <a16:creationId xmlns:a16="http://schemas.microsoft.com/office/drawing/2014/main" id="{3E27FB66-76A7-414E-81C8-E0BDD7F42E41}"/>
              </a:ext>
            </a:extLst>
          </p:cNvPr>
          <p:cNvSpPr>
            <a:spLocks noGrp="1"/>
          </p:cNvSpPr>
          <p:nvPr>
            <p:ph type="pic" sz="quarter" idx="24" hasCustomPrompt="1"/>
          </p:nvPr>
        </p:nvSpPr>
        <p:spPr>
          <a:xfrm>
            <a:off x="184150" y="2902073"/>
            <a:ext cx="835025" cy="1753029"/>
          </a:xfrm>
          <a:solidFill>
            <a:schemeClr val="bg2"/>
          </a:solidFill>
        </p:spPr>
        <p:txBody>
          <a:bodyPr anchor="ctr" anchorCtr="0"/>
          <a:lstStyle>
            <a:lvl1pPr marL="0" indent="0" algn="ctr">
              <a:buNone/>
              <a:defRPr sz="900">
                <a:solidFill>
                  <a:schemeClr val="tx1"/>
                </a:solidFill>
              </a:defRPr>
            </a:lvl1pPr>
          </a:lstStyle>
          <a:p>
            <a:r>
              <a:rPr lang="en-US" dirty="0"/>
              <a:t>click here to access brand central photo library</a:t>
            </a:r>
          </a:p>
        </p:txBody>
      </p:sp>
      <p:sp>
        <p:nvSpPr>
          <p:cNvPr id="26" name="Picture Placeholder 4">
            <a:extLst>
              <a:ext uri="{FF2B5EF4-FFF2-40B4-BE49-F238E27FC236}">
                <a16:creationId xmlns:a16="http://schemas.microsoft.com/office/drawing/2014/main" id="{38A6571D-34F5-D148-B4D4-3022C35BF66F}"/>
              </a:ext>
            </a:extLst>
          </p:cNvPr>
          <p:cNvSpPr>
            <a:spLocks noGrp="1"/>
          </p:cNvSpPr>
          <p:nvPr>
            <p:ph type="pic" sz="quarter" idx="25" hasCustomPrompt="1"/>
          </p:nvPr>
        </p:nvSpPr>
        <p:spPr>
          <a:xfrm>
            <a:off x="4572000" y="2902073"/>
            <a:ext cx="834537" cy="1753029"/>
          </a:xfrm>
          <a:solidFill>
            <a:schemeClr val="bg2"/>
          </a:solidFill>
        </p:spPr>
        <p:txBody>
          <a:bodyPr anchor="ctr" anchorCtr="0"/>
          <a:lstStyle>
            <a:lvl1pPr marL="0" indent="0" algn="ctr">
              <a:buNone/>
              <a:defRPr sz="900">
                <a:solidFill>
                  <a:schemeClr val="tx1"/>
                </a:solidFill>
              </a:defRPr>
            </a:lvl1pPr>
          </a:lstStyle>
          <a:p>
            <a:r>
              <a:rPr lang="en-US" dirty="0"/>
              <a:t>click here to access brand central photo library</a:t>
            </a:r>
          </a:p>
        </p:txBody>
      </p:sp>
      <p:pic>
        <p:nvPicPr>
          <p:cNvPr id="14" name="Picture 13">
            <a:extLst>
              <a:ext uri="{FF2B5EF4-FFF2-40B4-BE49-F238E27FC236}">
                <a16:creationId xmlns:a16="http://schemas.microsoft.com/office/drawing/2014/main" id="{CDAC4450-AD84-D34E-B824-41B604480288}"/>
              </a:ext>
            </a:extLst>
          </p:cNvPr>
          <p:cNvPicPr>
            <a:picLocks noChangeAspect="1"/>
          </p:cNvPicPr>
          <p:nvPr userDrawn="1"/>
        </p:nvPicPr>
        <p:blipFill>
          <a:blip r:embed="rId2"/>
          <a:srcRect/>
          <a:stretch/>
        </p:blipFill>
        <p:spPr>
          <a:xfrm>
            <a:off x="3919002" y="4789991"/>
            <a:ext cx="1305995" cy="175396"/>
          </a:xfrm>
          <a:prstGeom prst="rect">
            <a:avLst/>
          </a:prstGeom>
        </p:spPr>
      </p:pic>
    </p:spTree>
    <p:extLst>
      <p:ext uri="{BB962C8B-B14F-4D97-AF65-F5344CB8AC3E}">
        <p14:creationId xmlns:p14="http://schemas.microsoft.com/office/powerpoint/2010/main" val="23509996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WOT Analysi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B802B-A12D-3745-AA13-4DB0C866A12A}"/>
              </a:ext>
            </a:extLst>
          </p:cNvPr>
          <p:cNvSpPr>
            <a:spLocks noGrp="1"/>
          </p:cNvSpPr>
          <p:nvPr>
            <p:ph type="title"/>
          </p:nvPr>
        </p:nvSpPr>
        <p:spPr/>
        <p:txBody>
          <a:bodyPr/>
          <a:lstStyle/>
          <a:p>
            <a:r>
              <a:rPr lang="en-US"/>
              <a:t>Click to edit Master title style</a:t>
            </a:r>
          </a:p>
        </p:txBody>
      </p:sp>
      <p:sp>
        <p:nvSpPr>
          <p:cNvPr id="4" name="Rectangle 3">
            <a:extLst>
              <a:ext uri="{FF2B5EF4-FFF2-40B4-BE49-F238E27FC236}">
                <a16:creationId xmlns:a16="http://schemas.microsoft.com/office/drawing/2014/main" id="{F94518B7-707E-F444-B695-C9CD8AE047FF}"/>
              </a:ext>
            </a:extLst>
          </p:cNvPr>
          <p:cNvSpPr/>
          <p:nvPr userDrawn="1"/>
        </p:nvSpPr>
        <p:spPr>
          <a:xfrm>
            <a:off x="0" y="5024628"/>
            <a:ext cx="9144000" cy="118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5">
            <a:extLst>
              <a:ext uri="{FF2B5EF4-FFF2-40B4-BE49-F238E27FC236}">
                <a16:creationId xmlns:a16="http://schemas.microsoft.com/office/drawing/2014/main" id="{7894316A-B2CD-9141-AF25-0E3EC47C58D1}"/>
              </a:ext>
            </a:extLst>
          </p:cNvPr>
          <p:cNvSpPr>
            <a:spLocks noGrp="1"/>
          </p:cNvSpPr>
          <p:nvPr>
            <p:ph type="body" sz="quarter" idx="10"/>
          </p:nvPr>
        </p:nvSpPr>
        <p:spPr>
          <a:xfrm>
            <a:off x="184678" y="844237"/>
            <a:ext cx="4237566" cy="272028"/>
          </a:xfrm>
          <a:solidFill>
            <a:schemeClr val="tx1"/>
          </a:solidFill>
        </p:spPr>
        <p:txBody>
          <a:bodyPr lIns="91440" tIns="91440" bIns="91440" anchor="ctr" anchorCtr="0"/>
          <a:lstStyle>
            <a:lvl1pPr marL="0" indent="0">
              <a:lnSpc>
                <a:spcPct val="100000"/>
              </a:lnSpc>
              <a:spcBef>
                <a:spcPts val="0"/>
              </a:spcBef>
              <a:buNone/>
              <a:defRPr sz="1600" b="1">
                <a:solidFill>
                  <a:schemeClr val="bg1"/>
                </a:solidFill>
              </a:defRPr>
            </a:lvl1pPr>
            <a:lvl2pPr marL="342900" indent="0">
              <a:buNone/>
              <a:defRPr sz="1400" b="1">
                <a:solidFill>
                  <a:schemeClr val="bg1"/>
                </a:solidFill>
              </a:defRPr>
            </a:lvl2pPr>
            <a:lvl3pPr marL="685800" indent="0">
              <a:buNone/>
              <a:defRPr sz="1400" b="1">
                <a:solidFill>
                  <a:schemeClr val="bg1"/>
                </a:solidFill>
              </a:defRPr>
            </a:lvl3pPr>
            <a:lvl4pPr marL="1028700" indent="0">
              <a:buNone/>
              <a:defRPr sz="1400" b="1">
                <a:solidFill>
                  <a:schemeClr val="bg1"/>
                </a:solidFill>
              </a:defRPr>
            </a:lvl4pPr>
            <a:lvl5pPr marL="1371600" indent="0">
              <a:buNone/>
              <a:defRPr sz="1400" b="1">
                <a:solidFill>
                  <a:schemeClr val="bg1"/>
                </a:solidFill>
              </a:defRPr>
            </a:lvl5pPr>
          </a:lstStyle>
          <a:p>
            <a:pPr lvl="0"/>
            <a:r>
              <a:rPr lang="en-US"/>
              <a:t>Click to edit Master text styles</a:t>
            </a:r>
          </a:p>
        </p:txBody>
      </p:sp>
      <p:sp>
        <p:nvSpPr>
          <p:cNvPr id="7" name="Text Placeholder 5">
            <a:extLst>
              <a:ext uri="{FF2B5EF4-FFF2-40B4-BE49-F238E27FC236}">
                <a16:creationId xmlns:a16="http://schemas.microsoft.com/office/drawing/2014/main" id="{388059C0-8A6F-344B-8DDC-EC13D4D952C6}"/>
              </a:ext>
            </a:extLst>
          </p:cNvPr>
          <p:cNvSpPr>
            <a:spLocks noGrp="1"/>
          </p:cNvSpPr>
          <p:nvPr>
            <p:ph type="body" sz="quarter" idx="11"/>
          </p:nvPr>
        </p:nvSpPr>
        <p:spPr>
          <a:xfrm>
            <a:off x="4722284" y="844237"/>
            <a:ext cx="4230334" cy="272028"/>
          </a:xfrm>
          <a:solidFill>
            <a:schemeClr val="tx1"/>
          </a:solidFill>
        </p:spPr>
        <p:txBody>
          <a:bodyPr lIns="91440" tIns="91440" bIns="91440" anchor="ctr" anchorCtr="0"/>
          <a:lstStyle>
            <a:lvl1pPr marL="0" indent="0">
              <a:lnSpc>
                <a:spcPct val="100000"/>
              </a:lnSpc>
              <a:spcBef>
                <a:spcPts val="0"/>
              </a:spcBef>
              <a:buNone/>
              <a:defRPr sz="1600" b="1">
                <a:solidFill>
                  <a:schemeClr val="bg1"/>
                </a:solidFill>
              </a:defRPr>
            </a:lvl1pPr>
            <a:lvl2pPr marL="342900" indent="0">
              <a:buNone/>
              <a:defRPr sz="1400" b="1">
                <a:solidFill>
                  <a:schemeClr val="bg1"/>
                </a:solidFill>
              </a:defRPr>
            </a:lvl2pPr>
            <a:lvl3pPr marL="685800" indent="0">
              <a:buNone/>
              <a:defRPr sz="1400" b="1">
                <a:solidFill>
                  <a:schemeClr val="bg1"/>
                </a:solidFill>
              </a:defRPr>
            </a:lvl3pPr>
            <a:lvl4pPr marL="1028700" indent="0">
              <a:buNone/>
              <a:defRPr sz="1400" b="1">
                <a:solidFill>
                  <a:schemeClr val="bg1"/>
                </a:solidFill>
              </a:defRPr>
            </a:lvl4pPr>
            <a:lvl5pPr marL="1371600" indent="0">
              <a:buNone/>
              <a:defRPr sz="1400" b="1">
                <a:solidFill>
                  <a:schemeClr val="bg1"/>
                </a:solidFill>
              </a:defRPr>
            </a:lvl5pPr>
          </a:lstStyle>
          <a:p>
            <a:pPr lvl="0"/>
            <a:r>
              <a:rPr lang="en-US"/>
              <a:t>Click to edit Master text styles</a:t>
            </a:r>
          </a:p>
        </p:txBody>
      </p:sp>
      <p:sp>
        <p:nvSpPr>
          <p:cNvPr id="9" name="Text Placeholder 5">
            <a:extLst>
              <a:ext uri="{FF2B5EF4-FFF2-40B4-BE49-F238E27FC236}">
                <a16:creationId xmlns:a16="http://schemas.microsoft.com/office/drawing/2014/main" id="{1E836DD5-5D7F-CF4D-BC16-07277252499C}"/>
              </a:ext>
            </a:extLst>
          </p:cNvPr>
          <p:cNvSpPr>
            <a:spLocks noGrp="1"/>
          </p:cNvSpPr>
          <p:nvPr>
            <p:ph type="body" sz="quarter" idx="12"/>
          </p:nvPr>
        </p:nvSpPr>
        <p:spPr>
          <a:xfrm>
            <a:off x="184678" y="2853462"/>
            <a:ext cx="4237563" cy="272028"/>
          </a:xfrm>
          <a:solidFill>
            <a:schemeClr val="tx1"/>
          </a:solidFill>
        </p:spPr>
        <p:txBody>
          <a:bodyPr lIns="91440" tIns="91440" bIns="91440" anchor="ctr" anchorCtr="0"/>
          <a:lstStyle>
            <a:lvl1pPr marL="0" indent="0">
              <a:lnSpc>
                <a:spcPct val="100000"/>
              </a:lnSpc>
              <a:spcBef>
                <a:spcPts val="0"/>
              </a:spcBef>
              <a:buNone/>
              <a:defRPr sz="1600" b="1">
                <a:solidFill>
                  <a:schemeClr val="bg1"/>
                </a:solidFill>
              </a:defRPr>
            </a:lvl1pPr>
            <a:lvl2pPr marL="342900" indent="0">
              <a:buNone/>
              <a:defRPr sz="1400" b="1">
                <a:solidFill>
                  <a:schemeClr val="bg1"/>
                </a:solidFill>
              </a:defRPr>
            </a:lvl2pPr>
            <a:lvl3pPr marL="685800" indent="0">
              <a:buNone/>
              <a:defRPr sz="1400" b="1">
                <a:solidFill>
                  <a:schemeClr val="bg1"/>
                </a:solidFill>
              </a:defRPr>
            </a:lvl3pPr>
            <a:lvl4pPr marL="1028700" indent="0">
              <a:buNone/>
              <a:defRPr sz="1400" b="1">
                <a:solidFill>
                  <a:schemeClr val="bg1"/>
                </a:solidFill>
              </a:defRPr>
            </a:lvl4pPr>
            <a:lvl5pPr marL="1371600" indent="0">
              <a:buNone/>
              <a:defRPr sz="1400" b="1">
                <a:solidFill>
                  <a:schemeClr val="bg1"/>
                </a:solidFill>
              </a:defRPr>
            </a:lvl5pPr>
          </a:lstStyle>
          <a:p>
            <a:pPr lvl="0"/>
            <a:r>
              <a:rPr lang="en-US"/>
              <a:t>Click to edit Master text styles</a:t>
            </a:r>
          </a:p>
        </p:txBody>
      </p:sp>
      <p:sp>
        <p:nvSpPr>
          <p:cNvPr id="10" name="Text Placeholder 5">
            <a:extLst>
              <a:ext uri="{FF2B5EF4-FFF2-40B4-BE49-F238E27FC236}">
                <a16:creationId xmlns:a16="http://schemas.microsoft.com/office/drawing/2014/main" id="{C06FB4E5-96C8-9248-A2C7-D77CF8739D00}"/>
              </a:ext>
            </a:extLst>
          </p:cNvPr>
          <p:cNvSpPr>
            <a:spLocks noGrp="1"/>
          </p:cNvSpPr>
          <p:nvPr>
            <p:ph type="body" sz="quarter" idx="13"/>
          </p:nvPr>
        </p:nvSpPr>
        <p:spPr>
          <a:xfrm>
            <a:off x="4722284" y="2853462"/>
            <a:ext cx="4237566" cy="272028"/>
          </a:xfrm>
          <a:solidFill>
            <a:schemeClr val="tx1"/>
          </a:solidFill>
        </p:spPr>
        <p:txBody>
          <a:bodyPr lIns="91440" tIns="91440" bIns="91440" anchor="ctr" anchorCtr="0"/>
          <a:lstStyle>
            <a:lvl1pPr marL="0" indent="0">
              <a:lnSpc>
                <a:spcPct val="100000"/>
              </a:lnSpc>
              <a:spcBef>
                <a:spcPts val="0"/>
              </a:spcBef>
              <a:buNone/>
              <a:defRPr sz="1600" b="1">
                <a:solidFill>
                  <a:schemeClr val="bg1"/>
                </a:solidFill>
              </a:defRPr>
            </a:lvl1pPr>
            <a:lvl2pPr marL="342900" indent="0">
              <a:buNone/>
              <a:defRPr sz="1400" b="1">
                <a:solidFill>
                  <a:schemeClr val="bg1"/>
                </a:solidFill>
              </a:defRPr>
            </a:lvl2pPr>
            <a:lvl3pPr marL="685800" indent="0">
              <a:buNone/>
              <a:defRPr sz="1400" b="1">
                <a:solidFill>
                  <a:schemeClr val="bg1"/>
                </a:solidFill>
              </a:defRPr>
            </a:lvl3pPr>
            <a:lvl4pPr marL="1028700" indent="0">
              <a:buNone/>
              <a:defRPr sz="1400" b="1">
                <a:solidFill>
                  <a:schemeClr val="bg1"/>
                </a:solidFill>
              </a:defRPr>
            </a:lvl4pPr>
            <a:lvl5pPr marL="1371600" indent="0">
              <a:buNone/>
              <a:defRPr sz="1400" b="1">
                <a:solidFill>
                  <a:schemeClr val="bg1"/>
                </a:solidFill>
              </a:defRPr>
            </a:lvl5pPr>
          </a:lstStyle>
          <a:p>
            <a:pPr lvl="0"/>
            <a:r>
              <a:rPr lang="en-US"/>
              <a:t>Click to edit Master text styles</a:t>
            </a:r>
          </a:p>
        </p:txBody>
      </p:sp>
      <p:cxnSp>
        <p:nvCxnSpPr>
          <p:cNvPr id="12" name="Straight Connector 11">
            <a:extLst>
              <a:ext uri="{FF2B5EF4-FFF2-40B4-BE49-F238E27FC236}">
                <a16:creationId xmlns:a16="http://schemas.microsoft.com/office/drawing/2014/main" id="{D4FF8F23-A61B-0048-A74B-D8104572E355}"/>
              </a:ext>
            </a:extLst>
          </p:cNvPr>
          <p:cNvCxnSpPr>
            <a:cxnSpLocks/>
          </p:cNvCxnSpPr>
          <p:nvPr userDrawn="1"/>
        </p:nvCxnSpPr>
        <p:spPr>
          <a:xfrm>
            <a:off x="4572000" y="844236"/>
            <a:ext cx="0" cy="37434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F6BF345-D294-5342-A8A0-AC9BFCA8931D}"/>
              </a:ext>
            </a:extLst>
          </p:cNvPr>
          <p:cNvCxnSpPr>
            <a:cxnSpLocks/>
          </p:cNvCxnSpPr>
          <p:nvPr userDrawn="1"/>
        </p:nvCxnSpPr>
        <p:spPr>
          <a:xfrm flipH="1">
            <a:off x="184150" y="2735720"/>
            <a:ext cx="8782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D3DA1C4F-6CD6-ED44-A108-50E52671F10D}"/>
              </a:ext>
            </a:extLst>
          </p:cNvPr>
          <p:cNvSpPr>
            <a:spLocks noGrp="1"/>
          </p:cNvSpPr>
          <p:nvPr>
            <p:ph type="body" sz="quarter" idx="14"/>
          </p:nvPr>
        </p:nvSpPr>
        <p:spPr>
          <a:xfrm>
            <a:off x="184150" y="1174817"/>
            <a:ext cx="4237566" cy="1406597"/>
          </a:xfrm>
        </p:spPr>
        <p:txBody>
          <a:bodyPr/>
          <a:lstStyle>
            <a:lvl1pPr marL="122238" indent="-122238">
              <a:tabLst/>
              <a:defRPr sz="1100"/>
            </a:lvl1pPr>
            <a:lvl2pPr marL="292100" indent="-112713">
              <a:buClr>
                <a:schemeClr val="bg2"/>
              </a:buClr>
              <a:buFont typeface="System Font Regular"/>
              <a:buChar char="–"/>
              <a:tabLst/>
              <a:defRPr sz="1100"/>
            </a:lvl2pPr>
            <a:lvl3pPr>
              <a:defRPr sz="1100"/>
            </a:lvl3pPr>
            <a:lvl4pPr>
              <a:defRPr sz="1100"/>
            </a:lvl4pPr>
            <a:lvl5pPr>
              <a:defRPr sz="1100"/>
            </a:lvl5pPr>
          </a:lstStyle>
          <a:p>
            <a:pPr lvl="0"/>
            <a:r>
              <a:rPr lang="en-US"/>
              <a:t>Click to edit Master text styles</a:t>
            </a:r>
          </a:p>
          <a:p>
            <a:pPr lvl="1"/>
            <a:r>
              <a:rPr lang="en-US"/>
              <a:t>Second level</a:t>
            </a:r>
          </a:p>
        </p:txBody>
      </p:sp>
      <p:sp>
        <p:nvSpPr>
          <p:cNvPr id="18" name="Text Placeholder 16">
            <a:extLst>
              <a:ext uri="{FF2B5EF4-FFF2-40B4-BE49-F238E27FC236}">
                <a16:creationId xmlns:a16="http://schemas.microsoft.com/office/drawing/2014/main" id="{42052DAA-E142-DF4C-8AAB-88A698E60E32}"/>
              </a:ext>
            </a:extLst>
          </p:cNvPr>
          <p:cNvSpPr>
            <a:spLocks noGrp="1"/>
          </p:cNvSpPr>
          <p:nvPr>
            <p:ph type="body" sz="quarter" idx="15"/>
          </p:nvPr>
        </p:nvSpPr>
        <p:spPr>
          <a:xfrm>
            <a:off x="4728987" y="1174817"/>
            <a:ext cx="4230334" cy="1406597"/>
          </a:xfrm>
        </p:spPr>
        <p:txBody>
          <a:bodyPr/>
          <a:lstStyle>
            <a:lvl1pPr marL="122238" indent="-122238">
              <a:tabLst/>
              <a:defRPr sz="1100"/>
            </a:lvl1pPr>
            <a:lvl2pPr marL="292100" indent="-112713">
              <a:buClr>
                <a:schemeClr val="bg2"/>
              </a:buClr>
              <a:buFont typeface="System Font Regular"/>
              <a:buChar char="–"/>
              <a:tabLst/>
              <a:defRPr sz="1100"/>
            </a:lvl2pPr>
            <a:lvl3pPr>
              <a:defRPr sz="1100"/>
            </a:lvl3pPr>
            <a:lvl4pPr>
              <a:defRPr sz="1100"/>
            </a:lvl4pPr>
            <a:lvl5pPr>
              <a:defRPr sz="1100"/>
            </a:lvl5pPr>
          </a:lstStyle>
          <a:p>
            <a:pPr lvl="0"/>
            <a:r>
              <a:rPr lang="en-US"/>
              <a:t>Click to edit Master text styles</a:t>
            </a:r>
          </a:p>
          <a:p>
            <a:pPr lvl="1"/>
            <a:r>
              <a:rPr lang="en-US"/>
              <a:t>Second level</a:t>
            </a:r>
          </a:p>
        </p:txBody>
      </p:sp>
      <p:sp>
        <p:nvSpPr>
          <p:cNvPr id="19" name="Text Placeholder 16">
            <a:extLst>
              <a:ext uri="{FF2B5EF4-FFF2-40B4-BE49-F238E27FC236}">
                <a16:creationId xmlns:a16="http://schemas.microsoft.com/office/drawing/2014/main" id="{15D82CCB-70E5-1245-A02F-CC51EF17AEAC}"/>
              </a:ext>
            </a:extLst>
          </p:cNvPr>
          <p:cNvSpPr>
            <a:spLocks noGrp="1"/>
          </p:cNvSpPr>
          <p:nvPr>
            <p:ph type="body" sz="quarter" idx="16"/>
          </p:nvPr>
        </p:nvSpPr>
        <p:spPr>
          <a:xfrm>
            <a:off x="184150" y="3181099"/>
            <a:ext cx="4237563" cy="1406597"/>
          </a:xfrm>
        </p:spPr>
        <p:txBody>
          <a:bodyPr/>
          <a:lstStyle>
            <a:lvl1pPr marL="122238" indent="-122238">
              <a:tabLst/>
              <a:defRPr sz="1100"/>
            </a:lvl1pPr>
            <a:lvl2pPr marL="292100" indent="-112713">
              <a:buClr>
                <a:schemeClr val="bg2"/>
              </a:buClr>
              <a:buFont typeface="System Font Regular"/>
              <a:buChar char="–"/>
              <a:tabLst/>
              <a:defRPr sz="1100"/>
            </a:lvl2pPr>
            <a:lvl3pPr>
              <a:defRPr sz="1100"/>
            </a:lvl3pPr>
            <a:lvl4pPr>
              <a:defRPr sz="1100"/>
            </a:lvl4pPr>
            <a:lvl5pPr>
              <a:defRPr sz="1100"/>
            </a:lvl5pPr>
          </a:lstStyle>
          <a:p>
            <a:pPr lvl="0"/>
            <a:r>
              <a:rPr lang="en-US"/>
              <a:t>Click to edit Master text styles</a:t>
            </a:r>
          </a:p>
          <a:p>
            <a:pPr lvl="1"/>
            <a:r>
              <a:rPr lang="en-US"/>
              <a:t>Second level</a:t>
            </a:r>
          </a:p>
        </p:txBody>
      </p:sp>
      <p:sp>
        <p:nvSpPr>
          <p:cNvPr id="20" name="Text Placeholder 16">
            <a:extLst>
              <a:ext uri="{FF2B5EF4-FFF2-40B4-BE49-F238E27FC236}">
                <a16:creationId xmlns:a16="http://schemas.microsoft.com/office/drawing/2014/main" id="{CA9FA43B-F9D9-9A43-BEBB-FB8FDDB27454}"/>
              </a:ext>
            </a:extLst>
          </p:cNvPr>
          <p:cNvSpPr>
            <a:spLocks noGrp="1"/>
          </p:cNvSpPr>
          <p:nvPr>
            <p:ph type="body" sz="quarter" idx="17"/>
          </p:nvPr>
        </p:nvSpPr>
        <p:spPr>
          <a:xfrm>
            <a:off x="4728987" y="3181099"/>
            <a:ext cx="4237563" cy="1406597"/>
          </a:xfrm>
        </p:spPr>
        <p:txBody>
          <a:bodyPr/>
          <a:lstStyle>
            <a:lvl1pPr marL="122238" indent="-122238">
              <a:tabLst/>
              <a:defRPr sz="1100"/>
            </a:lvl1pPr>
            <a:lvl2pPr marL="292100" indent="-112713">
              <a:buClr>
                <a:schemeClr val="bg2"/>
              </a:buClr>
              <a:buFont typeface="System Font Regular"/>
              <a:buChar char="–"/>
              <a:tabLst/>
              <a:defRPr sz="1100"/>
            </a:lvl2pPr>
            <a:lvl3pPr>
              <a:defRPr sz="1100"/>
            </a:lvl3pPr>
            <a:lvl4pPr>
              <a:defRPr sz="1100"/>
            </a:lvl4pPr>
            <a:lvl5pPr>
              <a:defRPr sz="1100"/>
            </a:lvl5pPr>
          </a:lstStyle>
          <a:p>
            <a:pPr lvl="0"/>
            <a:r>
              <a:rPr lang="en-US"/>
              <a:t>Click to edit Master text styles</a:t>
            </a:r>
          </a:p>
          <a:p>
            <a:pPr lvl="1"/>
            <a:r>
              <a:rPr lang="en-US"/>
              <a:t>Second level</a:t>
            </a:r>
          </a:p>
        </p:txBody>
      </p:sp>
      <p:sp>
        <p:nvSpPr>
          <p:cNvPr id="29" name="TextBox 28">
            <a:extLst>
              <a:ext uri="{FF2B5EF4-FFF2-40B4-BE49-F238E27FC236}">
                <a16:creationId xmlns:a16="http://schemas.microsoft.com/office/drawing/2014/main" id="{2A45A5A3-1D1A-3D45-A21B-4DE3165D4784}"/>
              </a:ext>
            </a:extLst>
          </p:cNvPr>
          <p:cNvSpPr txBox="1"/>
          <p:nvPr userDrawn="1"/>
        </p:nvSpPr>
        <p:spPr>
          <a:xfrm>
            <a:off x="8639810" y="4818888"/>
            <a:ext cx="320040" cy="118872"/>
          </a:xfrm>
          <a:prstGeom prst="rect">
            <a:avLst/>
          </a:prstGeom>
          <a:noFill/>
        </p:spPr>
        <p:txBody>
          <a:bodyPr wrap="none" lIns="0" tIns="0" rIns="0" bIns="0" rtlCol="0" anchor="ctr" anchorCtr="0">
            <a:noAutofit/>
          </a:bodyPr>
          <a:lstStyle/>
          <a:p>
            <a:pPr algn="r"/>
            <a:fld id="{697D2126-1FBC-824B-9ED0-940771247928}" type="slidenum">
              <a:rPr lang="en-US" sz="800" b="0" i="0">
                <a:latin typeface="Arial" panose="020B0604020202020204" pitchFamily="34" charset="0"/>
              </a:rPr>
              <a:pPr algn="r"/>
              <a:t>‹#›</a:t>
            </a:fld>
            <a:endParaRPr lang="en-US" sz="800" b="0" i="0" dirty="0">
              <a:latin typeface="Arial" panose="020B0604020202020204" pitchFamily="34" charset="0"/>
            </a:endParaRPr>
          </a:p>
        </p:txBody>
      </p:sp>
      <p:pic>
        <p:nvPicPr>
          <p:cNvPr id="16" name="Picture 15">
            <a:extLst>
              <a:ext uri="{FF2B5EF4-FFF2-40B4-BE49-F238E27FC236}">
                <a16:creationId xmlns:a16="http://schemas.microsoft.com/office/drawing/2014/main" id="{3FE336D8-5D8E-B243-A6B9-8FBA84301C6A}"/>
              </a:ext>
            </a:extLst>
          </p:cNvPr>
          <p:cNvPicPr>
            <a:picLocks noChangeAspect="1"/>
          </p:cNvPicPr>
          <p:nvPr userDrawn="1"/>
        </p:nvPicPr>
        <p:blipFill>
          <a:blip r:embed="rId2"/>
          <a:srcRect/>
          <a:stretch/>
        </p:blipFill>
        <p:spPr>
          <a:xfrm>
            <a:off x="3919002" y="4789991"/>
            <a:ext cx="1305995" cy="175396"/>
          </a:xfrm>
          <a:prstGeom prst="rect">
            <a:avLst/>
          </a:prstGeom>
        </p:spPr>
      </p:pic>
    </p:spTree>
    <p:extLst>
      <p:ext uri="{BB962C8B-B14F-4D97-AF65-F5344CB8AC3E}">
        <p14:creationId xmlns:p14="http://schemas.microsoft.com/office/powerpoint/2010/main" val="15455498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WOT Analysis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B802B-A12D-3745-AA13-4DB0C866A12A}"/>
              </a:ext>
            </a:extLst>
          </p:cNvPr>
          <p:cNvSpPr>
            <a:spLocks noGrp="1"/>
          </p:cNvSpPr>
          <p:nvPr>
            <p:ph type="title"/>
          </p:nvPr>
        </p:nvSpPr>
        <p:spPr/>
        <p:txBody>
          <a:bodyPr/>
          <a:lstStyle/>
          <a:p>
            <a:r>
              <a:rPr lang="en-US"/>
              <a:t>Click to edit Master title style</a:t>
            </a:r>
          </a:p>
        </p:txBody>
      </p:sp>
      <p:sp>
        <p:nvSpPr>
          <p:cNvPr id="4" name="Rectangle 3">
            <a:extLst>
              <a:ext uri="{FF2B5EF4-FFF2-40B4-BE49-F238E27FC236}">
                <a16:creationId xmlns:a16="http://schemas.microsoft.com/office/drawing/2014/main" id="{F94518B7-707E-F444-B695-C9CD8AE047FF}"/>
              </a:ext>
            </a:extLst>
          </p:cNvPr>
          <p:cNvSpPr/>
          <p:nvPr userDrawn="1"/>
        </p:nvSpPr>
        <p:spPr>
          <a:xfrm>
            <a:off x="0" y="5024628"/>
            <a:ext cx="9144000" cy="118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5">
            <a:extLst>
              <a:ext uri="{FF2B5EF4-FFF2-40B4-BE49-F238E27FC236}">
                <a16:creationId xmlns:a16="http://schemas.microsoft.com/office/drawing/2014/main" id="{7894316A-B2CD-9141-AF25-0E3EC47C58D1}"/>
              </a:ext>
            </a:extLst>
          </p:cNvPr>
          <p:cNvSpPr>
            <a:spLocks noGrp="1"/>
          </p:cNvSpPr>
          <p:nvPr>
            <p:ph type="body" sz="quarter" idx="10"/>
          </p:nvPr>
        </p:nvSpPr>
        <p:spPr>
          <a:xfrm>
            <a:off x="1221843" y="844237"/>
            <a:ext cx="3200400" cy="272028"/>
          </a:xfrm>
          <a:solidFill>
            <a:schemeClr val="tx1"/>
          </a:solidFill>
        </p:spPr>
        <p:txBody>
          <a:bodyPr lIns="91440" tIns="91440" bIns="91440" anchor="ctr" anchorCtr="0"/>
          <a:lstStyle>
            <a:lvl1pPr marL="0" indent="0">
              <a:lnSpc>
                <a:spcPct val="100000"/>
              </a:lnSpc>
              <a:spcBef>
                <a:spcPts val="0"/>
              </a:spcBef>
              <a:buNone/>
              <a:defRPr sz="1600" b="1">
                <a:solidFill>
                  <a:schemeClr val="bg1"/>
                </a:solidFill>
              </a:defRPr>
            </a:lvl1pPr>
            <a:lvl2pPr marL="342900" indent="0">
              <a:buNone/>
              <a:defRPr sz="1400" b="1">
                <a:solidFill>
                  <a:schemeClr val="bg1"/>
                </a:solidFill>
              </a:defRPr>
            </a:lvl2pPr>
            <a:lvl3pPr marL="685800" indent="0">
              <a:buNone/>
              <a:defRPr sz="1400" b="1">
                <a:solidFill>
                  <a:schemeClr val="bg1"/>
                </a:solidFill>
              </a:defRPr>
            </a:lvl3pPr>
            <a:lvl4pPr marL="1028700" indent="0">
              <a:buNone/>
              <a:defRPr sz="1400" b="1">
                <a:solidFill>
                  <a:schemeClr val="bg1"/>
                </a:solidFill>
              </a:defRPr>
            </a:lvl4pPr>
            <a:lvl5pPr marL="1371600" indent="0">
              <a:buNone/>
              <a:defRPr sz="1400" b="1">
                <a:solidFill>
                  <a:schemeClr val="bg1"/>
                </a:solidFill>
              </a:defRPr>
            </a:lvl5pPr>
          </a:lstStyle>
          <a:p>
            <a:pPr lvl="0"/>
            <a:r>
              <a:rPr lang="en-US"/>
              <a:t>Click to edit Master text styles</a:t>
            </a:r>
          </a:p>
        </p:txBody>
      </p:sp>
      <p:cxnSp>
        <p:nvCxnSpPr>
          <p:cNvPr id="12" name="Straight Connector 11">
            <a:extLst>
              <a:ext uri="{FF2B5EF4-FFF2-40B4-BE49-F238E27FC236}">
                <a16:creationId xmlns:a16="http://schemas.microsoft.com/office/drawing/2014/main" id="{D4FF8F23-A61B-0048-A74B-D8104572E355}"/>
              </a:ext>
            </a:extLst>
          </p:cNvPr>
          <p:cNvCxnSpPr>
            <a:cxnSpLocks/>
          </p:cNvCxnSpPr>
          <p:nvPr userDrawn="1"/>
        </p:nvCxnSpPr>
        <p:spPr>
          <a:xfrm>
            <a:off x="4572000" y="844236"/>
            <a:ext cx="0" cy="37434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F6BF345-D294-5342-A8A0-AC9BFCA8931D}"/>
              </a:ext>
            </a:extLst>
          </p:cNvPr>
          <p:cNvCxnSpPr>
            <a:cxnSpLocks/>
          </p:cNvCxnSpPr>
          <p:nvPr userDrawn="1"/>
        </p:nvCxnSpPr>
        <p:spPr>
          <a:xfrm flipH="1">
            <a:off x="184150" y="2711444"/>
            <a:ext cx="87757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 Placeholder 16">
            <a:extLst>
              <a:ext uri="{FF2B5EF4-FFF2-40B4-BE49-F238E27FC236}">
                <a16:creationId xmlns:a16="http://schemas.microsoft.com/office/drawing/2014/main" id="{D3DA1C4F-6CD6-ED44-A108-50E52671F10D}"/>
              </a:ext>
            </a:extLst>
          </p:cNvPr>
          <p:cNvSpPr>
            <a:spLocks noGrp="1"/>
          </p:cNvSpPr>
          <p:nvPr>
            <p:ph type="body" sz="quarter" idx="14"/>
          </p:nvPr>
        </p:nvSpPr>
        <p:spPr>
          <a:xfrm>
            <a:off x="1221315" y="1174817"/>
            <a:ext cx="3200398" cy="1406597"/>
          </a:xfrm>
        </p:spPr>
        <p:txBody>
          <a:bodyPr lIns="91440"/>
          <a:lstStyle>
            <a:lvl1pPr marL="122238" indent="-122238">
              <a:tabLst/>
              <a:defRPr sz="1100"/>
            </a:lvl1pPr>
            <a:lvl2pPr marL="292100" indent="-112713">
              <a:buClr>
                <a:schemeClr val="bg2"/>
              </a:buClr>
              <a:buFont typeface="System Font Regular"/>
              <a:buChar char="–"/>
              <a:tabLst/>
              <a:defRPr sz="1100"/>
            </a:lvl2pPr>
            <a:lvl3pPr>
              <a:defRPr sz="1100"/>
            </a:lvl3pPr>
            <a:lvl4pPr>
              <a:defRPr sz="1100"/>
            </a:lvl4pPr>
            <a:lvl5pPr>
              <a:defRPr sz="1100"/>
            </a:lvl5pPr>
          </a:lstStyle>
          <a:p>
            <a:pPr lvl="0"/>
            <a:r>
              <a:rPr lang="en-US"/>
              <a:t>Click to edit Master text styles</a:t>
            </a:r>
          </a:p>
          <a:p>
            <a:pPr lvl="1"/>
            <a:r>
              <a:rPr lang="en-US"/>
              <a:t>Second level</a:t>
            </a:r>
          </a:p>
        </p:txBody>
      </p:sp>
      <p:sp>
        <p:nvSpPr>
          <p:cNvPr id="29" name="TextBox 28">
            <a:extLst>
              <a:ext uri="{FF2B5EF4-FFF2-40B4-BE49-F238E27FC236}">
                <a16:creationId xmlns:a16="http://schemas.microsoft.com/office/drawing/2014/main" id="{2A45A5A3-1D1A-3D45-A21B-4DE3165D4784}"/>
              </a:ext>
            </a:extLst>
          </p:cNvPr>
          <p:cNvSpPr txBox="1"/>
          <p:nvPr userDrawn="1"/>
        </p:nvSpPr>
        <p:spPr>
          <a:xfrm>
            <a:off x="8639810" y="4818888"/>
            <a:ext cx="320040" cy="118872"/>
          </a:xfrm>
          <a:prstGeom prst="rect">
            <a:avLst/>
          </a:prstGeom>
          <a:noFill/>
        </p:spPr>
        <p:txBody>
          <a:bodyPr wrap="none" lIns="0" tIns="0" rIns="0" bIns="0" rtlCol="0" anchor="ctr" anchorCtr="0">
            <a:noAutofit/>
          </a:bodyPr>
          <a:lstStyle/>
          <a:p>
            <a:pPr algn="r"/>
            <a:fld id="{697D2126-1FBC-824B-9ED0-940771247928}" type="slidenum">
              <a:rPr lang="en-US" sz="800" b="0" i="0">
                <a:latin typeface="Arial" panose="020B0604020202020204" pitchFamily="34" charset="0"/>
              </a:rPr>
              <a:pPr algn="r"/>
              <a:t>‹#›</a:t>
            </a:fld>
            <a:endParaRPr lang="en-US" sz="800" b="0" i="0" dirty="0">
              <a:latin typeface="Arial" panose="020B0604020202020204" pitchFamily="34" charset="0"/>
            </a:endParaRPr>
          </a:p>
        </p:txBody>
      </p:sp>
      <p:sp>
        <p:nvSpPr>
          <p:cNvPr id="30" name="Picture Placeholder 4">
            <a:extLst>
              <a:ext uri="{FF2B5EF4-FFF2-40B4-BE49-F238E27FC236}">
                <a16:creationId xmlns:a16="http://schemas.microsoft.com/office/drawing/2014/main" id="{C56A6145-6D77-6C42-BF51-1940B460C072}"/>
              </a:ext>
            </a:extLst>
          </p:cNvPr>
          <p:cNvSpPr>
            <a:spLocks noGrp="1"/>
          </p:cNvSpPr>
          <p:nvPr>
            <p:ph type="pic" sz="quarter" idx="22" hasCustomPrompt="1"/>
          </p:nvPr>
        </p:nvSpPr>
        <p:spPr>
          <a:xfrm>
            <a:off x="184150" y="844236"/>
            <a:ext cx="1037164" cy="1737174"/>
          </a:xfrm>
          <a:solidFill>
            <a:schemeClr val="bg2"/>
          </a:solidFill>
        </p:spPr>
        <p:txBody>
          <a:bodyPr anchor="ctr" anchorCtr="0"/>
          <a:lstStyle>
            <a:lvl1pPr marL="0" indent="0" algn="ctr">
              <a:buNone/>
              <a:defRPr sz="900">
                <a:solidFill>
                  <a:schemeClr val="tx1"/>
                </a:solidFill>
              </a:defRPr>
            </a:lvl1pPr>
          </a:lstStyle>
          <a:p>
            <a:r>
              <a:rPr lang="en-US" dirty="0"/>
              <a:t>click here to access brand central photo library</a:t>
            </a:r>
          </a:p>
        </p:txBody>
      </p:sp>
      <p:sp>
        <p:nvSpPr>
          <p:cNvPr id="23" name="Text Placeholder 5">
            <a:extLst>
              <a:ext uri="{FF2B5EF4-FFF2-40B4-BE49-F238E27FC236}">
                <a16:creationId xmlns:a16="http://schemas.microsoft.com/office/drawing/2014/main" id="{2225F4AF-D375-D440-8F87-A543AF431139}"/>
              </a:ext>
            </a:extLst>
          </p:cNvPr>
          <p:cNvSpPr>
            <a:spLocks noGrp="1"/>
          </p:cNvSpPr>
          <p:nvPr>
            <p:ph type="body" sz="quarter" idx="23"/>
          </p:nvPr>
        </p:nvSpPr>
        <p:spPr>
          <a:xfrm>
            <a:off x="1221843" y="2826785"/>
            <a:ext cx="3200400" cy="272028"/>
          </a:xfrm>
          <a:solidFill>
            <a:schemeClr val="tx1"/>
          </a:solidFill>
        </p:spPr>
        <p:txBody>
          <a:bodyPr lIns="91440" tIns="91440" bIns="91440" anchor="ctr" anchorCtr="0"/>
          <a:lstStyle>
            <a:lvl1pPr marL="0" indent="0">
              <a:lnSpc>
                <a:spcPct val="100000"/>
              </a:lnSpc>
              <a:spcBef>
                <a:spcPts val="0"/>
              </a:spcBef>
              <a:buNone/>
              <a:defRPr sz="1600" b="1">
                <a:solidFill>
                  <a:schemeClr val="bg1"/>
                </a:solidFill>
              </a:defRPr>
            </a:lvl1pPr>
            <a:lvl2pPr marL="342900" indent="0">
              <a:buNone/>
              <a:defRPr sz="1400" b="1">
                <a:solidFill>
                  <a:schemeClr val="bg1"/>
                </a:solidFill>
              </a:defRPr>
            </a:lvl2pPr>
            <a:lvl3pPr marL="685800" indent="0">
              <a:buNone/>
              <a:defRPr sz="1400" b="1">
                <a:solidFill>
                  <a:schemeClr val="bg1"/>
                </a:solidFill>
              </a:defRPr>
            </a:lvl3pPr>
            <a:lvl4pPr marL="1028700" indent="0">
              <a:buNone/>
              <a:defRPr sz="1400" b="1">
                <a:solidFill>
                  <a:schemeClr val="bg1"/>
                </a:solidFill>
              </a:defRPr>
            </a:lvl4pPr>
            <a:lvl5pPr marL="1371600" indent="0">
              <a:buNone/>
              <a:defRPr sz="1400" b="1">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4490F63D-5AB1-E547-BE8D-775437E292DD}"/>
              </a:ext>
            </a:extLst>
          </p:cNvPr>
          <p:cNvSpPr>
            <a:spLocks noGrp="1"/>
          </p:cNvSpPr>
          <p:nvPr>
            <p:ph type="body" sz="quarter" idx="24"/>
          </p:nvPr>
        </p:nvSpPr>
        <p:spPr>
          <a:xfrm>
            <a:off x="1221315" y="3157365"/>
            <a:ext cx="3200398" cy="1406597"/>
          </a:xfrm>
        </p:spPr>
        <p:txBody>
          <a:bodyPr lIns="91440"/>
          <a:lstStyle>
            <a:lvl1pPr marL="122238" indent="-122238">
              <a:tabLst/>
              <a:defRPr sz="1100"/>
            </a:lvl1pPr>
            <a:lvl2pPr marL="292100" indent="-112713">
              <a:buClr>
                <a:schemeClr val="bg2"/>
              </a:buClr>
              <a:buFont typeface="System Font Regular"/>
              <a:buChar char="–"/>
              <a:tabLst/>
              <a:defRPr sz="1100"/>
            </a:lvl2pPr>
            <a:lvl3pPr>
              <a:defRPr sz="1100"/>
            </a:lvl3pPr>
            <a:lvl4pPr>
              <a:defRPr sz="1100"/>
            </a:lvl4pPr>
            <a:lvl5pPr>
              <a:defRPr sz="1100"/>
            </a:lvl5pPr>
          </a:lstStyle>
          <a:p>
            <a:pPr lvl="0"/>
            <a:r>
              <a:rPr lang="en-US"/>
              <a:t>Click to edit Master text styles</a:t>
            </a:r>
          </a:p>
          <a:p>
            <a:pPr lvl="1"/>
            <a:r>
              <a:rPr lang="en-US"/>
              <a:t>Second level</a:t>
            </a:r>
          </a:p>
        </p:txBody>
      </p:sp>
      <p:sp>
        <p:nvSpPr>
          <p:cNvPr id="25" name="Picture Placeholder 4">
            <a:extLst>
              <a:ext uri="{FF2B5EF4-FFF2-40B4-BE49-F238E27FC236}">
                <a16:creationId xmlns:a16="http://schemas.microsoft.com/office/drawing/2014/main" id="{069FB0DE-2269-B340-BD51-7511CB7459C0}"/>
              </a:ext>
            </a:extLst>
          </p:cNvPr>
          <p:cNvSpPr>
            <a:spLocks noGrp="1"/>
          </p:cNvSpPr>
          <p:nvPr>
            <p:ph type="pic" sz="quarter" idx="25" hasCustomPrompt="1"/>
          </p:nvPr>
        </p:nvSpPr>
        <p:spPr>
          <a:xfrm>
            <a:off x="184150" y="2826785"/>
            <a:ext cx="1037164" cy="1737173"/>
          </a:xfrm>
          <a:solidFill>
            <a:schemeClr val="bg2"/>
          </a:solidFill>
        </p:spPr>
        <p:txBody>
          <a:bodyPr anchor="ctr" anchorCtr="0"/>
          <a:lstStyle>
            <a:lvl1pPr marL="0" indent="0" algn="ctr">
              <a:buNone/>
              <a:defRPr sz="900">
                <a:solidFill>
                  <a:schemeClr val="tx1"/>
                </a:solidFill>
              </a:defRPr>
            </a:lvl1pPr>
          </a:lstStyle>
          <a:p>
            <a:r>
              <a:rPr lang="en-US" dirty="0"/>
              <a:t>click here to access brand central photo library</a:t>
            </a:r>
          </a:p>
        </p:txBody>
      </p:sp>
      <p:sp>
        <p:nvSpPr>
          <p:cNvPr id="26" name="Text Placeholder 5">
            <a:extLst>
              <a:ext uri="{FF2B5EF4-FFF2-40B4-BE49-F238E27FC236}">
                <a16:creationId xmlns:a16="http://schemas.microsoft.com/office/drawing/2014/main" id="{5BC8EC0B-3061-7447-85E7-C0652329125C}"/>
              </a:ext>
            </a:extLst>
          </p:cNvPr>
          <p:cNvSpPr>
            <a:spLocks noGrp="1"/>
          </p:cNvSpPr>
          <p:nvPr>
            <p:ph type="body" sz="quarter" idx="26"/>
          </p:nvPr>
        </p:nvSpPr>
        <p:spPr>
          <a:xfrm>
            <a:off x="5753383" y="844237"/>
            <a:ext cx="3200400" cy="272028"/>
          </a:xfrm>
          <a:solidFill>
            <a:schemeClr val="tx1"/>
          </a:solidFill>
        </p:spPr>
        <p:txBody>
          <a:bodyPr lIns="91440" tIns="91440" bIns="91440" anchor="ctr" anchorCtr="0"/>
          <a:lstStyle>
            <a:lvl1pPr marL="0" indent="0">
              <a:lnSpc>
                <a:spcPct val="100000"/>
              </a:lnSpc>
              <a:spcBef>
                <a:spcPts val="0"/>
              </a:spcBef>
              <a:buNone/>
              <a:defRPr sz="1600" b="1">
                <a:solidFill>
                  <a:schemeClr val="bg1"/>
                </a:solidFill>
              </a:defRPr>
            </a:lvl1pPr>
            <a:lvl2pPr marL="342900" indent="0">
              <a:buNone/>
              <a:defRPr sz="1400" b="1">
                <a:solidFill>
                  <a:schemeClr val="bg1"/>
                </a:solidFill>
              </a:defRPr>
            </a:lvl2pPr>
            <a:lvl3pPr marL="685800" indent="0">
              <a:buNone/>
              <a:defRPr sz="1400" b="1">
                <a:solidFill>
                  <a:schemeClr val="bg1"/>
                </a:solidFill>
              </a:defRPr>
            </a:lvl3pPr>
            <a:lvl4pPr marL="1028700" indent="0">
              <a:buNone/>
              <a:defRPr sz="1400" b="1">
                <a:solidFill>
                  <a:schemeClr val="bg1"/>
                </a:solidFill>
              </a:defRPr>
            </a:lvl4pPr>
            <a:lvl5pPr marL="1371600" indent="0">
              <a:buNone/>
              <a:defRPr sz="1400" b="1">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FC93C541-B278-0A40-863C-63776023DE32}"/>
              </a:ext>
            </a:extLst>
          </p:cNvPr>
          <p:cNvSpPr>
            <a:spLocks noGrp="1"/>
          </p:cNvSpPr>
          <p:nvPr>
            <p:ph type="body" sz="quarter" idx="27"/>
          </p:nvPr>
        </p:nvSpPr>
        <p:spPr>
          <a:xfrm>
            <a:off x="5752855" y="1174817"/>
            <a:ext cx="3200398" cy="1406597"/>
          </a:xfrm>
        </p:spPr>
        <p:txBody>
          <a:bodyPr lIns="91440"/>
          <a:lstStyle>
            <a:lvl1pPr marL="122238" indent="-122238">
              <a:tabLst/>
              <a:defRPr sz="1100"/>
            </a:lvl1pPr>
            <a:lvl2pPr marL="292100" indent="-112713">
              <a:buClr>
                <a:schemeClr val="bg2"/>
              </a:buClr>
              <a:buFont typeface="System Font Regular"/>
              <a:buChar char="–"/>
              <a:tabLst/>
              <a:defRPr sz="1100"/>
            </a:lvl2pPr>
            <a:lvl3pPr>
              <a:defRPr sz="1100"/>
            </a:lvl3pPr>
            <a:lvl4pPr>
              <a:defRPr sz="1100"/>
            </a:lvl4pPr>
            <a:lvl5pPr>
              <a:defRPr sz="1100"/>
            </a:lvl5pPr>
          </a:lstStyle>
          <a:p>
            <a:pPr lvl="0"/>
            <a:r>
              <a:rPr lang="en-US"/>
              <a:t>Click to edit Master text styles</a:t>
            </a:r>
          </a:p>
          <a:p>
            <a:pPr lvl="1"/>
            <a:r>
              <a:rPr lang="en-US"/>
              <a:t>Second level</a:t>
            </a:r>
          </a:p>
        </p:txBody>
      </p:sp>
      <p:sp>
        <p:nvSpPr>
          <p:cNvPr id="28" name="Picture Placeholder 4">
            <a:extLst>
              <a:ext uri="{FF2B5EF4-FFF2-40B4-BE49-F238E27FC236}">
                <a16:creationId xmlns:a16="http://schemas.microsoft.com/office/drawing/2014/main" id="{3104086F-15D3-6F4E-BBFC-79379B3951D6}"/>
              </a:ext>
            </a:extLst>
          </p:cNvPr>
          <p:cNvSpPr>
            <a:spLocks noGrp="1"/>
          </p:cNvSpPr>
          <p:nvPr>
            <p:ph type="pic" sz="quarter" idx="28" hasCustomPrompt="1"/>
          </p:nvPr>
        </p:nvSpPr>
        <p:spPr>
          <a:xfrm>
            <a:off x="4715690" y="844234"/>
            <a:ext cx="1037164" cy="1737176"/>
          </a:xfrm>
          <a:solidFill>
            <a:schemeClr val="bg2"/>
          </a:solidFill>
        </p:spPr>
        <p:txBody>
          <a:bodyPr anchor="ctr" anchorCtr="0"/>
          <a:lstStyle>
            <a:lvl1pPr marL="0" indent="0" algn="ctr">
              <a:buNone/>
              <a:defRPr sz="900">
                <a:solidFill>
                  <a:schemeClr val="tx1"/>
                </a:solidFill>
              </a:defRPr>
            </a:lvl1pPr>
          </a:lstStyle>
          <a:p>
            <a:r>
              <a:rPr lang="en-US" dirty="0"/>
              <a:t>click here to access brand central photo library</a:t>
            </a:r>
          </a:p>
        </p:txBody>
      </p:sp>
      <p:sp>
        <p:nvSpPr>
          <p:cNvPr id="35" name="Text Placeholder 5">
            <a:extLst>
              <a:ext uri="{FF2B5EF4-FFF2-40B4-BE49-F238E27FC236}">
                <a16:creationId xmlns:a16="http://schemas.microsoft.com/office/drawing/2014/main" id="{84ACA062-D940-1545-8E7C-D49B95FA3549}"/>
              </a:ext>
            </a:extLst>
          </p:cNvPr>
          <p:cNvSpPr>
            <a:spLocks noGrp="1"/>
          </p:cNvSpPr>
          <p:nvPr>
            <p:ph type="body" sz="quarter" idx="29"/>
          </p:nvPr>
        </p:nvSpPr>
        <p:spPr>
          <a:xfrm>
            <a:off x="5753383" y="2826785"/>
            <a:ext cx="3200400" cy="272028"/>
          </a:xfrm>
          <a:solidFill>
            <a:schemeClr val="tx1"/>
          </a:solidFill>
        </p:spPr>
        <p:txBody>
          <a:bodyPr lIns="91440" tIns="91440" bIns="91440" anchor="ctr" anchorCtr="0"/>
          <a:lstStyle>
            <a:lvl1pPr marL="0" indent="0">
              <a:lnSpc>
                <a:spcPct val="100000"/>
              </a:lnSpc>
              <a:spcBef>
                <a:spcPts val="0"/>
              </a:spcBef>
              <a:buNone/>
              <a:defRPr sz="1600" b="1">
                <a:solidFill>
                  <a:schemeClr val="bg1"/>
                </a:solidFill>
              </a:defRPr>
            </a:lvl1pPr>
            <a:lvl2pPr marL="342900" indent="0">
              <a:buNone/>
              <a:defRPr sz="1400" b="1">
                <a:solidFill>
                  <a:schemeClr val="bg1"/>
                </a:solidFill>
              </a:defRPr>
            </a:lvl2pPr>
            <a:lvl3pPr marL="685800" indent="0">
              <a:buNone/>
              <a:defRPr sz="1400" b="1">
                <a:solidFill>
                  <a:schemeClr val="bg1"/>
                </a:solidFill>
              </a:defRPr>
            </a:lvl3pPr>
            <a:lvl4pPr marL="1028700" indent="0">
              <a:buNone/>
              <a:defRPr sz="1400" b="1">
                <a:solidFill>
                  <a:schemeClr val="bg1"/>
                </a:solidFill>
              </a:defRPr>
            </a:lvl4pPr>
            <a:lvl5pPr marL="1371600" indent="0">
              <a:buNone/>
              <a:defRPr sz="1400" b="1">
                <a:solidFill>
                  <a:schemeClr val="bg1"/>
                </a:solidFill>
              </a:defRPr>
            </a:lvl5pPr>
          </a:lstStyle>
          <a:p>
            <a:pPr lvl="0"/>
            <a:r>
              <a:rPr lang="en-US"/>
              <a:t>Click to edit Master text styles</a:t>
            </a:r>
          </a:p>
        </p:txBody>
      </p:sp>
      <p:sp>
        <p:nvSpPr>
          <p:cNvPr id="36" name="Text Placeholder 16">
            <a:extLst>
              <a:ext uri="{FF2B5EF4-FFF2-40B4-BE49-F238E27FC236}">
                <a16:creationId xmlns:a16="http://schemas.microsoft.com/office/drawing/2014/main" id="{6E1590B2-6604-4943-9D6D-D2E59D41439F}"/>
              </a:ext>
            </a:extLst>
          </p:cNvPr>
          <p:cNvSpPr>
            <a:spLocks noGrp="1"/>
          </p:cNvSpPr>
          <p:nvPr>
            <p:ph type="body" sz="quarter" idx="30"/>
          </p:nvPr>
        </p:nvSpPr>
        <p:spPr>
          <a:xfrm>
            <a:off x="5752855" y="3157365"/>
            <a:ext cx="3200398" cy="1406597"/>
          </a:xfrm>
        </p:spPr>
        <p:txBody>
          <a:bodyPr lIns="91440"/>
          <a:lstStyle>
            <a:lvl1pPr marL="122238" indent="-122238">
              <a:tabLst/>
              <a:defRPr sz="1100"/>
            </a:lvl1pPr>
            <a:lvl2pPr marL="292100" indent="-112713">
              <a:buClr>
                <a:schemeClr val="bg2"/>
              </a:buClr>
              <a:buFont typeface="System Font Regular"/>
              <a:buChar char="–"/>
              <a:tabLst/>
              <a:defRPr sz="1100"/>
            </a:lvl2pPr>
            <a:lvl3pPr>
              <a:defRPr sz="1100"/>
            </a:lvl3pPr>
            <a:lvl4pPr>
              <a:defRPr sz="1100"/>
            </a:lvl4pPr>
            <a:lvl5pPr>
              <a:defRPr sz="1100"/>
            </a:lvl5pPr>
          </a:lstStyle>
          <a:p>
            <a:pPr lvl="0"/>
            <a:r>
              <a:rPr lang="en-US"/>
              <a:t>Click to edit Master text styles</a:t>
            </a:r>
          </a:p>
          <a:p>
            <a:pPr lvl="1"/>
            <a:r>
              <a:rPr lang="en-US"/>
              <a:t>Second level</a:t>
            </a:r>
          </a:p>
        </p:txBody>
      </p:sp>
      <p:sp>
        <p:nvSpPr>
          <p:cNvPr id="37" name="Picture Placeholder 4">
            <a:extLst>
              <a:ext uri="{FF2B5EF4-FFF2-40B4-BE49-F238E27FC236}">
                <a16:creationId xmlns:a16="http://schemas.microsoft.com/office/drawing/2014/main" id="{B62EE096-13D2-5342-81C5-DAFB8242F909}"/>
              </a:ext>
            </a:extLst>
          </p:cNvPr>
          <p:cNvSpPr>
            <a:spLocks noGrp="1"/>
          </p:cNvSpPr>
          <p:nvPr>
            <p:ph type="pic" sz="quarter" idx="31" hasCustomPrompt="1"/>
          </p:nvPr>
        </p:nvSpPr>
        <p:spPr>
          <a:xfrm>
            <a:off x="4715690" y="2826785"/>
            <a:ext cx="1037164" cy="1737173"/>
          </a:xfrm>
          <a:solidFill>
            <a:schemeClr val="bg2"/>
          </a:solidFill>
        </p:spPr>
        <p:txBody>
          <a:bodyPr anchor="ctr" anchorCtr="0"/>
          <a:lstStyle>
            <a:lvl1pPr marL="0" indent="0" algn="ctr">
              <a:buNone/>
              <a:defRPr sz="900">
                <a:solidFill>
                  <a:schemeClr val="tx1"/>
                </a:solidFill>
              </a:defRPr>
            </a:lvl1pPr>
          </a:lstStyle>
          <a:p>
            <a:r>
              <a:rPr lang="en-US" dirty="0"/>
              <a:t>click here to access brand central photo library</a:t>
            </a:r>
          </a:p>
        </p:txBody>
      </p:sp>
      <p:pic>
        <p:nvPicPr>
          <p:cNvPr id="20" name="Picture 19">
            <a:extLst>
              <a:ext uri="{FF2B5EF4-FFF2-40B4-BE49-F238E27FC236}">
                <a16:creationId xmlns:a16="http://schemas.microsoft.com/office/drawing/2014/main" id="{EEE57F80-D6AC-2349-92B6-814D784A03A9}"/>
              </a:ext>
            </a:extLst>
          </p:cNvPr>
          <p:cNvPicPr>
            <a:picLocks noChangeAspect="1"/>
          </p:cNvPicPr>
          <p:nvPr userDrawn="1"/>
        </p:nvPicPr>
        <p:blipFill>
          <a:blip r:embed="rId2"/>
          <a:srcRect/>
          <a:stretch/>
        </p:blipFill>
        <p:spPr>
          <a:xfrm>
            <a:off x="3919002" y="4789991"/>
            <a:ext cx="1305995" cy="175396"/>
          </a:xfrm>
          <a:prstGeom prst="rect">
            <a:avLst/>
          </a:prstGeom>
        </p:spPr>
      </p:pic>
    </p:spTree>
    <p:extLst>
      <p:ext uri="{BB962C8B-B14F-4D97-AF65-F5344CB8AC3E}">
        <p14:creationId xmlns:p14="http://schemas.microsoft.com/office/powerpoint/2010/main" val="13165825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WOT_analysis_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B802B-A12D-3745-AA13-4DB0C866A12A}"/>
              </a:ext>
            </a:extLst>
          </p:cNvPr>
          <p:cNvSpPr>
            <a:spLocks noGrp="1"/>
          </p:cNvSpPr>
          <p:nvPr>
            <p:ph type="title"/>
          </p:nvPr>
        </p:nvSpPr>
        <p:spPr/>
        <p:txBody>
          <a:bodyPr/>
          <a:lstStyle/>
          <a:p>
            <a:r>
              <a:rPr lang="en-US"/>
              <a:t>Click to edit Master title style</a:t>
            </a:r>
          </a:p>
        </p:txBody>
      </p:sp>
      <p:sp>
        <p:nvSpPr>
          <p:cNvPr id="4" name="Rectangle 3">
            <a:extLst>
              <a:ext uri="{FF2B5EF4-FFF2-40B4-BE49-F238E27FC236}">
                <a16:creationId xmlns:a16="http://schemas.microsoft.com/office/drawing/2014/main" id="{F94518B7-707E-F444-B695-C9CD8AE047FF}"/>
              </a:ext>
            </a:extLst>
          </p:cNvPr>
          <p:cNvSpPr/>
          <p:nvPr userDrawn="1"/>
        </p:nvSpPr>
        <p:spPr>
          <a:xfrm>
            <a:off x="0" y="5024628"/>
            <a:ext cx="9144000" cy="118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5">
            <a:extLst>
              <a:ext uri="{FF2B5EF4-FFF2-40B4-BE49-F238E27FC236}">
                <a16:creationId xmlns:a16="http://schemas.microsoft.com/office/drawing/2014/main" id="{7894316A-B2CD-9141-AF25-0E3EC47C58D1}"/>
              </a:ext>
            </a:extLst>
          </p:cNvPr>
          <p:cNvSpPr>
            <a:spLocks noGrp="1"/>
          </p:cNvSpPr>
          <p:nvPr>
            <p:ph type="body" sz="quarter" idx="10"/>
          </p:nvPr>
        </p:nvSpPr>
        <p:spPr>
          <a:xfrm>
            <a:off x="190223" y="844237"/>
            <a:ext cx="4244203" cy="272028"/>
          </a:xfrm>
          <a:solidFill>
            <a:schemeClr val="tx1"/>
          </a:solidFill>
        </p:spPr>
        <p:txBody>
          <a:bodyPr lIns="91440" tIns="91440" bIns="91440" anchor="ctr" anchorCtr="0"/>
          <a:lstStyle>
            <a:lvl1pPr marL="0" indent="0">
              <a:lnSpc>
                <a:spcPct val="100000"/>
              </a:lnSpc>
              <a:spcBef>
                <a:spcPts val="0"/>
              </a:spcBef>
              <a:buNone/>
              <a:defRPr sz="1600" b="1">
                <a:solidFill>
                  <a:schemeClr val="bg1"/>
                </a:solidFill>
              </a:defRPr>
            </a:lvl1pPr>
            <a:lvl2pPr marL="342900" indent="0">
              <a:buNone/>
              <a:defRPr sz="1400" b="1">
                <a:solidFill>
                  <a:schemeClr val="bg1"/>
                </a:solidFill>
              </a:defRPr>
            </a:lvl2pPr>
            <a:lvl3pPr marL="685800" indent="0">
              <a:buNone/>
              <a:defRPr sz="1400" b="1">
                <a:solidFill>
                  <a:schemeClr val="bg1"/>
                </a:solidFill>
              </a:defRPr>
            </a:lvl3pPr>
            <a:lvl4pPr marL="1028700" indent="0">
              <a:buNone/>
              <a:defRPr sz="1400" b="1">
                <a:solidFill>
                  <a:schemeClr val="bg1"/>
                </a:solidFill>
              </a:defRPr>
            </a:lvl4pPr>
            <a:lvl5pPr marL="1371600" indent="0">
              <a:buNone/>
              <a:defRPr sz="1400" b="1">
                <a:solidFill>
                  <a:schemeClr val="bg1"/>
                </a:solidFill>
              </a:defRPr>
            </a:lvl5pPr>
          </a:lstStyle>
          <a:p>
            <a:pPr lvl="0"/>
            <a:r>
              <a:rPr lang="en-US"/>
              <a:t>Click to edit Master text styles</a:t>
            </a:r>
          </a:p>
        </p:txBody>
      </p:sp>
      <p:sp>
        <p:nvSpPr>
          <p:cNvPr id="9" name="Text Placeholder 5">
            <a:extLst>
              <a:ext uri="{FF2B5EF4-FFF2-40B4-BE49-F238E27FC236}">
                <a16:creationId xmlns:a16="http://schemas.microsoft.com/office/drawing/2014/main" id="{1E836DD5-5D7F-CF4D-BC16-07277252499C}"/>
              </a:ext>
            </a:extLst>
          </p:cNvPr>
          <p:cNvSpPr>
            <a:spLocks noGrp="1"/>
          </p:cNvSpPr>
          <p:nvPr>
            <p:ph type="body" sz="quarter" idx="12"/>
          </p:nvPr>
        </p:nvSpPr>
        <p:spPr>
          <a:xfrm>
            <a:off x="190224" y="2853462"/>
            <a:ext cx="4244194" cy="272028"/>
          </a:xfrm>
          <a:solidFill>
            <a:schemeClr val="tx1"/>
          </a:solidFill>
        </p:spPr>
        <p:txBody>
          <a:bodyPr lIns="91440" tIns="91440" bIns="91440" anchor="ctr" anchorCtr="0"/>
          <a:lstStyle>
            <a:lvl1pPr marL="0" indent="0">
              <a:lnSpc>
                <a:spcPct val="100000"/>
              </a:lnSpc>
              <a:spcBef>
                <a:spcPts val="0"/>
              </a:spcBef>
              <a:buNone/>
              <a:defRPr sz="1600" b="1">
                <a:solidFill>
                  <a:schemeClr val="bg1"/>
                </a:solidFill>
              </a:defRPr>
            </a:lvl1pPr>
            <a:lvl2pPr marL="342900" indent="0">
              <a:buNone/>
              <a:defRPr sz="1400" b="1">
                <a:solidFill>
                  <a:schemeClr val="bg1"/>
                </a:solidFill>
              </a:defRPr>
            </a:lvl2pPr>
            <a:lvl3pPr marL="685800" indent="0">
              <a:buNone/>
              <a:defRPr sz="1400" b="1">
                <a:solidFill>
                  <a:schemeClr val="bg1"/>
                </a:solidFill>
              </a:defRPr>
            </a:lvl3pPr>
            <a:lvl4pPr marL="1028700" indent="0">
              <a:buNone/>
              <a:defRPr sz="1400" b="1">
                <a:solidFill>
                  <a:schemeClr val="bg1"/>
                </a:solidFill>
              </a:defRPr>
            </a:lvl4pPr>
            <a:lvl5pPr marL="1371600" indent="0">
              <a:buNone/>
              <a:defRPr sz="1400" b="1">
                <a:solidFill>
                  <a:schemeClr val="bg1"/>
                </a:solidFill>
              </a:defRPr>
            </a:lvl5pPr>
          </a:lstStyle>
          <a:p>
            <a:pPr lvl="0"/>
            <a:r>
              <a:rPr lang="en-US"/>
              <a:t>Click to edit Master text styles</a:t>
            </a:r>
          </a:p>
        </p:txBody>
      </p:sp>
      <p:sp>
        <p:nvSpPr>
          <p:cNvPr id="17" name="Text Placeholder 16">
            <a:extLst>
              <a:ext uri="{FF2B5EF4-FFF2-40B4-BE49-F238E27FC236}">
                <a16:creationId xmlns:a16="http://schemas.microsoft.com/office/drawing/2014/main" id="{D3DA1C4F-6CD6-ED44-A108-50E52671F10D}"/>
              </a:ext>
            </a:extLst>
          </p:cNvPr>
          <p:cNvSpPr>
            <a:spLocks noGrp="1"/>
          </p:cNvSpPr>
          <p:nvPr>
            <p:ph type="body" sz="quarter" idx="14"/>
          </p:nvPr>
        </p:nvSpPr>
        <p:spPr>
          <a:xfrm>
            <a:off x="189696" y="1174817"/>
            <a:ext cx="2246549" cy="1406597"/>
          </a:xfrm>
        </p:spPr>
        <p:txBody>
          <a:bodyPr lIns="91440"/>
          <a:lstStyle>
            <a:lvl1pPr marL="122238" indent="-122238">
              <a:tabLst/>
              <a:defRPr sz="1100"/>
            </a:lvl1pPr>
            <a:lvl2pPr marL="292100" indent="-112713">
              <a:buClr>
                <a:schemeClr val="bg2"/>
              </a:buClr>
              <a:buFont typeface="System Font Regular"/>
              <a:buChar char="–"/>
              <a:tabLst/>
              <a:defRPr sz="1100"/>
            </a:lvl2pPr>
            <a:lvl3pPr>
              <a:defRPr sz="1100"/>
            </a:lvl3pPr>
            <a:lvl4pPr>
              <a:defRPr sz="1100"/>
            </a:lvl4pPr>
            <a:lvl5pPr>
              <a:defRPr sz="1100"/>
            </a:lvl5pPr>
          </a:lstStyle>
          <a:p>
            <a:pPr lvl="0"/>
            <a:r>
              <a:rPr lang="en-US"/>
              <a:t>Click to edit Master text styles</a:t>
            </a:r>
          </a:p>
          <a:p>
            <a:pPr lvl="1"/>
            <a:r>
              <a:rPr lang="en-US"/>
              <a:t>Second level</a:t>
            </a:r>
          </a:p>
        </p:txBody>
      </p:sp>
      <p:sp>
        <p:nvSpPr>
          <p:cNvPr id="19" name="Text Placeholder 16">
            <a:extLst>
              <a:ext uri="{FF2B5EF4-FFF2-40B4-BE49-F238E27FC236}">
                <a16:creationId xmlns:a16="http://schemas.microsoft.com/office/drawing/2014/main" id="{15D82CCB-70E5-1245-A02F-CC51EF17AEAC}"/>
              </a:ext>
            </a:extLst>
          </p:cNvPr>
          <p:cNvSpPr>
            <a:spLocks noGrp="1"/>
          </p:cNvSpPr>
          <p:nvPr>
            <p:ph type="body" sz="quarter" idx="16"/>
          </p:nvPr>
        </p:nvSpPr>
        <p:spPr>
          <a:xfrm>
            <a:off x="189696" y="3181099"/>
            <a:ext cx="2246548" cy="1406597"/>
          </a:xfrm>
        </p:spPr>
        <p:txBody>
          <a:bodyPr lIns="91440"/>
          <a:lstStyle>
            <a:lvl1pPr marL="122238" indent="-122238">
              <a:tabLst/>
              <a:defRPr sz="1100"/>
            </a:lvl1pPr>
            <a:lvl2pPr marL="292100" indent="-112713">
              <a:buClr>
                <a:schemeClr val="bg2"/>
              </a:buClr>
              <a:buFont typeface="System Font Regular"/>
              <a:buChar char="–"/>
              <a:tabLst/>
              <a:defRPr sz="1100"/>
            </a:lvl2pPr>
            <a:lvl3pPr>
              <a:defRPr sz="1100"/>
            </a:lvl3pPr>
            <a:lvl4pPr>
              <a:defRPr sz="1100"/>
            </a:lvl4pPr>
            <a:lvl5pPr>
              <a:defRPr sz="1100"/>
            </a:lvl5pPr>
          </a:lstStyle>
          <a:p>
            <a:pPr lvl="0"/>
            <a:r>
              <a:rPr lang="en-US"/>
              <a:t>Click to edit Master text styles</a:t>
            </a:r>
          </a:p>
          <a:p>
            <a:pPr lvl="1"/>
            <a:r>
              <a:rPr lang="en-US"/>
              <a:t>Second level</a:t>
            </a:r>
          </a:p>
        </p:txBody>
      </p:sp>
      <p:sp>
        <p:nvSpPr>
          <p:cNvPr id="29" name="TextBox 28">
            <a:extLst>
              <a:ext uri="{FF2B5EF4-FFF2-40B4-BE49-F238E27FC236}">
                <a16:creationId xmlns:a16="http://schemas.microsoft.com/office/drawing/2014/main" id="{2A45A5A3-1D1A-3D45-A21B-4DE3165D4784}"/>
              </a:ext>
            </a:extLst>
          </p:cNvPr>
          <p:cNvSpPr txBox="1"/>
          <p:nvPr userDrawn="1"/>
        </p:nvSpPr>
        <p:spPr>
          <a:xfrm>
            <a:off x="8639810" y="4818888"/>
            <a:ext cx="320040" cy="118872"/>
          </a:xfrm>
          <a:prstGeom prst="rect">
            <a:avLst/>
          </a:prstGeom>
          <a:noFill/>
        </p:spPr>
        <p:txBody>
          <a:bodyPr wrap="none" lIns="0" tIns="0" rIns="0" bIns="0" rtlCol="0" anchor="ctr" anchorCtr="0">
            <a:noAutofit/>
          </a:bodyPr>
          <a:lstStyle/>
          <a:p>
            <a:pPr algn="r"/>
            <a:fld id="{697D2126-1FBC-824B-9ED0-940771247928}" type="slidenum">
              <a:rPr lang="en-US" sz="800" b="0" i="0">
                <a:latin typeface="Arial" panose="020B0604020202020204" pitchFamily="34" charset="0"/>
              </a:rPr>
              <a:pPr algn="r"/>
              <a:t>‹#›</a:t>
            </a:fld>
            <a:endParaRPr lang="en-US" sz="800" b="0" i="0" dirty="0">
              <a:latin typeface="Arial" panose="020B0604020202020204" pitchFamily="34" charset="0"/>
            </a:endParaRPr>
          </a:p>
        </p:txBody>
      </p:sp>
      <p:sp>
        <p:nvSpPr>
          <p:cNvPr id="31" name="Picture Placeholder 4">
            <a:extLst>
              <a:ext uri="{FF2B5EF4-FFF2-40B4-BE49-F238E27FC236}">
                <a16:creationId xmlns:a16="http://schemas.microsoft.com/office/drawing/2014/main" id="{8DEA53F7-4426-7B4A-A5ED-DB73B5AC3CC3}"/>
              </a:ext>
            </a:extLst>
          </p:cNvPr>
          <p:cNvSpPr>
            <a:spLocks noGrp="1"/>
          </p:cNvSpPr>
          <p:nvPr>
            <p:ph type="pic" sz="quarter" idx="23" hasCustomPrompt="1"/>
          </p:nvPr>
        </p:nvSpPr>
        <p:spPr>
          <a:xfrm>
            <a:off x="13681608" y="852766"/>
            <a:ext cx="835025" cy="1841651"/>
          </a:xfrm>
          <a:solidFill>
            <a:schemeClr val="bg2"/>
          </a:solidFill>
        </p:spPr>
        <p:txBody>
          <a:bodyPr anchor="ctr" anchorCtr="0"/>
          <a:lstStyle>
            <a:lvl1pPr marL="0" indent="0" algn="ctr">
              <a:buNone/>
              <a:defRPr sz="900">
                <a:solidFill>
                  <a:schemeClr val="tx1"/>
                </a:solidFill>
              </a:defRPr>
            </a:lvl1pPr>
          </a:lstStyle>
          <a:p>
            <a:r>
              <a:rPr lang="en-US" dirty="0"/>
              <a:t>click here to access brand central photo library</a:t>
            </a:r>
          </a:p>
        </p:txBody>
      </p:sp>
      <p:sp>
        <p:nvSpPr>
          <p:cNvPr id="33" name="Picture Placeholder 4">
            <a:extLst>
              <a:ext uri="{FF2B5EF4-FFF2-40B4-BE49-F238E27FC236}">
                <a16:creationId xmlns:a16="http://schemas.microsoft.com/office/drawing/2014/main" id="{60BD35B2-9E2B-4143-8C71-1175A81110CA}"/>
              </a:ext>
            </a:extLst>
          </p:cNvPr>
          <p:cNvSpPr>
            <a:spLocks noGrp="1"/>
          </p:cNvSpPr>
          <p:nvPr>
            <p:ph type="pic" sz="quarter" idx="25" hasCustomPrompt="1"/>
          </p:nvPr>
        </p:nvSpPr>
        <p:spPr>
          <a:xfrm>
            <a:off x="13681608" y="2844717"/>
            <a:ext cx="835025" cy="1757368"/>
          </a:xfrm>
          <a:solidFill>
            <a:schemeClr val="bg2"/>
          </a:solidFill>
        </p:spPr>
        <p:txBody>
          <a:bodyPr anchor="ctr" anchorCtr="0"/>
          <a:lstStyle>
            <a:lvl1pPr marL="0" indent="0" algn="ctr">
              <a:buNone/>
              <a:defRPr sz="900">
                <a:solidFill>
                  <a:schemeClr val="tx1"/>
                </a:solidFill>
              </a:defRPr>
            </a:lvl1pPr>
          </a:lstStyle>
          <a:p>
            <a:r>
              <a:rPr lang="en-US" dirty="0"/>
              <a:t>click here to access brand central photo library</a:t>
            </a:r>
          </a:p>
        </p:txBody>
      </p:sp>
      <p:sp>
        <p:nvSpPr>
          <p:cNvPr id="30" name="Picture Placeholder 4">
            <a:extLst>
              <a:ext uri="{FF2B5EF4-FFF2-40B4-BE49-F238E27FC236}">
                <a16:creationId xmlns:a16="http://schemas.microsoft.com/office/drawing/2014/main" id="{C56A6145-6D77-6C42-BF51-1940B460C072}"/>
              </a:ext>
            </a:extLst>
          </p:cNvPr>
          <p:cNvSpPr>
            <a:spLocks noGrp="1"/>
          </p:cNvSpPr>
          <p:nvPr>
            <p:ph type="pic" sz="quarter" idx="22" hasCustomPrompt="1"/>
          </p:nvPr>
        </p:nvSpPr>
        <p:spPr>
          <a:xfrm>
            <a:off x="2653829" y="1311797"/>
            <a:ext cx="1780595" cy="883689"/>
          </a:xfrm>
          <a:solidFill>
            <a:schemeClr val="bg2"/>
          </a:solidFill>
        </p:spPr>
        <p:txBody>
          <a:bodyPr anchor="ctr" anchorCtr="0"/>
          <a:lstStyle>
            <a:lvl1pPr marL="0" indent="0" algn="ctr">
              <a:buNone/>
              <a:defRPr sz="900">
                <a:solidFill>
                  <a:schemeClr val="tx1"/>
                </a:solidFill>
              </a:defRPr>
            </a:lvl1pPr>
          </a:lstStyle>
          <a:p>
            <a:r>
              <a:rPr lang="en-US" dirty="0"/>
              <a:t>click here to access brand central photo library</a:t>
            </a:r>
          </a:p>
        </p:txBody>
      </p:sp>
      <p:sp>
        <p:nvSpPr>
          <p:cNvPr id="23" name="Picture Placeholder 4">
            <a:extLst>
              <a:ext uri="{FF2B5EF4-FFF2-40B4-BE49-F238E27FC236}">
                <a16:creationId xmlns:a16="http://schemas.microsoft.com/office/drawing/2014/main" id="{4CAC2C7F-B527-D94F-9D2A-F7AA2F787AA8}"/>
              </a:ext>
            </a:extLst>
          </p:cNvPr>
          <p:cNvSpPr>
            <a:spLocks noGrp="1"/>
          </p:cNvSpPr>
          <p:nvPr>
            <p:ph type="pic" sz="quarter" idx="26" hasCustomPrompt="1"/>
          </p:nvPr>
        </p:nvSpPr>
        <p:spPr>
          <a:xfrm>
            <a:off x="2653829" y="3265288"/>
            <a:ext cx="1780585" cy="883689"/>
          </a:xfrm>
          <a:solidFill>
            <a:schemeClr val="bg2"/>
          </a:solidFill>
        </p:spPr>
        <p:txBody>
          <a:bodyPr anchor="ctr" anchorCtr="0"/>
          <a:lstStyle>
            <a:lvl1pPr marL="0" indent="0" algn="ctr">
              <a:buNone/>
              <a:defRPr sz="900">
                <a:solidFill>
                  <a:schemeClr val="tx1"/>
                </a:solidFill>
              </a:defRPr>
            </a:lvl1pPr>
          </a:lstStyle>
          <a:p>
            <a:r>
              <a:rPr lang="en-US" dirty="0"/>
              <a:t>click here to access brand central photo library</a:t>
            </a:r>
          </a:p>
        </p:txBody>
      </p:sp>
      <p:cxnSp>
        <p:nvCxnSpPr>
          <p:cNvPr id="26" name="Straight Connector 25">
            <a:extLst>
              <a:ext uri="{FF2B5EF4-FFF2-40B4-BE49-F238E27FC236}">
                <a16:creationId xmlns:a16="http://schemas.microsoft.com/office/drawing/2014/main" id="{762E7DA7-D92D-304D-9577-272B50172AE1}"/>
              </a:ext>
            </a:extLst>
          </p:cNvPr>
          <p:cNvCxnSpPr>
            <a:cxnSpLocks/>
          </p:cNvCxnSpPr>
          <p:nvPr userDrawn="1"/>
        </p:nvCxnSpPr>
        <p:spPr>
          <a:xfrm>
            <a:off x="4572000" y="844236"/>
            <a:ext cx="0" cy="37434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3BFED98-C304-DC40-801E-2425B29ED939}"/>
              </a:ext>
            </a:extLst>
          </p:cNvPr>
          <p:cNvCxnSpPr>
            <a:cxnSpLocks/>
          </p:cNvCxnSpPr>
          <p:nvPr userDrawn="1"/>
        </p:nvCxnSpPr>
        <p:spPr>
          <a:xfrm flipH="1">
            <a:off x="184150" y="2711444"/>
            <a:ext cx="87757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 Placeholder 5">
            <a:extLst>
              <a:ext uri="{FF2B5EF4-FFF2-40B4-BE49-F238E27FC236}">
                <a16:creationId xmlns:a16="http://schemas.microsoft.com/office/drawing/2014/main" id="{D438A9B1-82B0-F64B-89BB-AB01CC48E181}"/>
              </a:ext>
            </a:extLst>
          </p:cNvPr>
          <p:cNvSpPr>
            <a:spLocks noGrp="1"/>
          </p:cNvSpPr>
          <p:nvPr>
            <p:ph type="body" sz="quarter" idx="27"/>
          </p:nvPr>
        </p:nvSpPr>
        <p:spPr>
          <a:xfrm>
            <a:off x="4721763" y="844237"/>
            <a:ext cx="4244203" cy="272028"/>
          </a:xfrm>
          <a:solidFill>
            <a:schemeClr val="tx1"/>
          </a:solidFill>
        </p:spPr>
        <p:txBody>
          <a:bodyPr lIns="91440" tIns="91440" bIns="91440" anchor="ctr" anchorCtr="0"/>
          <a:lstStyle>
            <a:lvl1pPr marL="0" indent="0">
              <a:lnSpc>
                <a:spcPct val="100000"/>
              </a:lnSpc>
              <a:spcBef>
                <a:spcPts val="0"/>
              </a:spcBef>
              <a:buNone/>
              <a:defRPr sz="1600" b="1">
                <a:solidFill>
                  <a:schemeClr val="bg1"/>
                </a:solidFill>
              </a:defRPr>
            </a:lvl1pPr>
            <a:lvl2pPr marL="342900" indent="0">
              <a:buNone/>
              <a:defRPr sz="1400" b="1">
                <a:solidFill>
                  <a:schemeClr val="bg1"/>
                </a:solidFill>
              </a:defRPr>
            </a:lvl2pPr>
            <a:lvl3pPr marL="685800" indent="0">
              <a:buNone/>
              <a:defRPr sz="1400" b="1">
                <a:solidFill>
                  <a:schemeClr val="bg1"/>
                </a:solidFill>
              </a:defRPr>
            </a:lvl3pPr>
            <a:lvl4pPr marL="1028700" indent="0">
              <a:buNone/>
              <a:defRPr sz="1400" b="1">
                <a:solidFill>
                  <a:schemeClr val="bg1"/>
                </a:solidFill>
              </a:defRPr>
            </a:lvl4pPr>
            <a:lvl5pPr marL="1371600" indent="0">
              <a:buNone/>
              <a:defRPr sz="1400" b="1">
                <a:solidFill>
                  <a:schemeClr val="bg1"/>
                </a:solidFill>
              </a:defRPr>
            </a:lvl5pPr>
          </a:lstStyle>
          <a:p>
            <a:pPr lvl="0"/>
            <a:r>
              <a:rPr lang="en-US"/>
              <a:t>Click to edit Master text styles</a:t>
            </a:r>
          </a:p>
        </p:txBody>
      </p:sp>
      <p:sp>
        <p:nvSpPr>
          <p:cNvPr id="32" name="Text Placeholder 5">
            <a:extLst>
              <a:ext uri="{FF2B5EF4-FFF2-40B4-BE49-F238E27FC236}">
                <a16:creationId xmlns:a16="http://schemas.microsoft.com/office/drawing/2014/main" id="{63D19259-CA6E-CA45-BFBA-34C2F2E78C94}"/>
              </a:ext>
            </a:extLst>
          </p:cNvPr>
          <p:cNvSpPr>
            <a:spLocks noGrp="1"/>
          </p:cNvSpPr>
          <p:nvPr>
            <p:ph type="body" sz="quarter" idx="28"/>
          </p:nvPr>
        </p:nvSpPr>
        <p:spPr>
          <a:xfrm>
            <a:off x="4721764" y="2853462"/>
            <a:ext cx="4244194" cy="272028"/>
          </a:xfrm>
          <a:solidFill>
            <a:schemeClr val="tx1"/>
          </a:solidFill>
        </p:spPr>
        <p:txBody>
          <a:bodyPr lIns="91440" tIns="91440" bIns="91440" anchor="ctr" anchorCtr="0"/>
          <a:lstStyle>
            <a:lvl1pPr marL="0" indent="0">
              <a:lnSpc>
                <a:spcPct val="100000"/>
              </a:lnSpc>
              <a:spcBef>
                <a:spcPts val="0"/>
              </a:spcBef>
              <a:buNone/>
              <a:defRPr sz="1600" b="1">
                <a:solidFill>
                  <a:schemeClr val="bg1"/>
                </a:solidFill>
              </a:defRPr>
            </a:lvl1pPr>
            <a:lvl2pPr marL="342900" indent="0">
              <a:buNone/>
              <a:defRPr sz="1400" b="1">
                <a:solidFill>
                  <a:schemeClr val="bg1"/>
                </a:solidFill>
              </a:defRPr>
            </a:lvl2pPr>
            <a:lvl3pPr marL="685800" indent="0">
              <a:buNone/>
              <a:defRPr sz="1400" b="1">
                <a:solidFill>
                  <a:schemeClr val="bg1"/>
                </a:solidFill>
              </a:defRPr>
            </a:lvl3pPr>
            <a:lvl4pPr marL="1028700" indent="0">
              <a:buNone/>
              <a:defRPr sz="1400" b="1">
                <a:solidFill>
                  <a:schemeClr val="bg1"/>
                </a:solidFill>
              </a:defRPr>
            </a:lvl4pPr>
            <a:lvl5pPr marL="1371600" indent="0">
              <a:buNone/>
              <a:defRPr sz="1400" b="1">
                <a:solidFill>
                  <a:schemeClr val="bg1"/>
                </a:solidFill>
              </a:defRPr>
            </a:lvl5pPr>
          </a:lstStyle>
          <a:p>
            <a:pPr lvl="0"/>
            <a:r>
              <a:rPr lang="en-US"/>
              <a:t>Click to edit Master text styles</a:t>
            </a:r>
          </a:p>
        </p:txBody>
      </p:sp>
      <p:sp>
        <p:nvSpPr>
          <p:cNvPr id="35" name="Text Placeholder 16">
            <a:extLst>
              <a:ext uri="{FF2B5EF4-FFF2-40B4-BE49-F238E27FC236}">
                <a16:creationId xmlns:a16="http://schemas.microsoft.com/office/drawing/2014/main" id="{B50A6A90-8591-8141-ABA6-92B0407D8C64}"/>
              </a:ext>
            </a:extLst>
          </p:cNvPr>
          <p:cNvSpPr>
            <a:spLocks noGrp="1"/>
          </p:cNvSpPr>
          <p:nvPr>
            <p:ph type="body" sz="quarter" idx="29"/>
          </p:nvPr>
        </p:nvSpPr>
        <p:spPr>
          <a:xfrm>
            <a:off x="4721236" y="1174817"/>
            <a:ext cx="2246549" cy="1406597"/>
          </a:xfrm>
        </p:spPr>
        <p:txBody>
          <a:bodyPr lIns="91440"/>
          <a:lstStyle>
            <a:lvl1pPr marL="122238" indent="-122238">
              <a:tabLst/>
              <a:defRPr sz="1100"/>
            </a:lvl1pPr>
            <a:lvl2pPr marL="292100" indent="-112713">
              <a:buClr>
                <a:schemeClr val="bg2"/>
              </a:buClr>
              <a:buFont typeface="System Font Regular"/>
              <a:buChar char="–"/>
              <a:tabLst/>
              <a:defRPr sz="1100"/>
            </a:lvl2pPr>
            <a:lvl3pPr>
              <a:defRPr sz="1100"/>
            </a:lvl3pPr>
            <a:lvl4pPr>
              <a:defRPr sz="1100"/>
            </a:lvl4pPr>
            <a:lvl5pPr>
              <a:defRPr sz="1100"/>
            </a:lvl5pPr>
          </a:lstStyle>
          <a:p>
            <a:pPr lvl="0"/>
            <a:r>
              <a:rPr lang="en-US"/>
              <a:t>Click to edit Master text styles</a:t>
            </a:r>
          </a:p>
          <a:p>
            <a:pPr lvl="1"/>
            <a:r>
              <a:rPr lang="en-US"/>
              <a:t>Second level</a:t>
            </a:r>
          </a:p>
        </p:txBody>
      </p:sp>
      <p:sp>
        <p:nvSpPr>
          <p:cNvPr id="36" name="Text Placeholder 16">
            <a:extLst>
              <a:ext uri="{FF2B5EF4-FFF2-40B4-BE49-F238E27FC236}">
                <a16:creationId xmlns:a16="http://schemas.microsoft.com/office/drawing/2014/main" id="{9AE0B659-9DD0-3545-A92D-047BEEF507FC}"/>
              </a:ext>
            </a:extLst>
          </p:cNvPr>
          <p:cNvSpPr>
            <a:spLocks noGrp="1"/>
          </p:cNvSpPr>
          <p:nvPr>
            <p:ph type="body" sz="quarter" idx="30"/>
          </p:nvPr>
        </p:nvSpPr>
        <p:spPr>
          <a:xfrm>
            <a:off x="4721236" y="3181099"/>
            <a:ext cx="2246548" cy="1406597"/>
          </a:xfrm>
        </p:spPr>
        <p:txBody>
          <a:bodyPr lIns="91440"/>
          <a:lstStyle>
            <a:lvl1pPr marL="122238" indent="-122238">
              <a:tabLst/>
              <a:defRPr sz="1100"/>
            </a:lvl1pPr>
            <a:lvl2pPr marL="292100" indent="-112713">
              <a:buClr>
                <a:schemeClr val="bg2"/>
              </a:buClr>
              <a:buFont typeface="System Font Regular"/>
              <a:buChar char="–"/>
              <a:tabLst/>
              <a:defRPr sz="1100"/>
            </a:lvl2pPr>
            <a:lvl3pPr>
              <a:defRPr sz="1100"/>
            </a:lvl3pPr>
            <a:lvl4pPr>
              <a:defRPr sz="1100"/>
            </a:lvl4pPr>
            <a:lvl5pPr>
              <a:defRPr sz="1100"/>
            </a:lvl5pPr>
          </a:lstStyle>
          <a:p>
            <a:pPr lvl="0"/>
            <a:r>
              <a:rPr lang="en-US"/>
              <a:t>Click to edit Master text styles</a:t>
            </a:r>
          </a:p>
          <a:p>
            <a:pPr lvl="1"/>
            <a:r>
              <a:rPr lang="en-US"/>
              <a:t>Second level</a:t>
            </a:r>
          </a:p>
        </p:txBody>
      </p:sp>
      <p:sp>
        <p:nvSpPr>
          <p:cNvPr id="37" name="Picture Placeholder 4">
            <a:extLst>
              <a:ext uri="{FF2B5EF4-FFF2-40B4-BE49-F238E27FC236}">
                <a16:creationId xmlns:a16="http://schemas.microsoft.com/office/drawing/2014/main" id="{61959A25-2084-9A4E-8EBA-618DEFF85AB2}"/>
              </a:ext>
            </a:extLst>
          </p:cNvPr>
          <p:cNvSpPr>
            <a:spLocks noGrp="1"/>
          </p:cNvSpPr>
          <p:nvPr>
            <p:ph type="pic" sz="quarter" idx="31" hasCustomPrompt="1"/>
          </p:nvPr>
        </p:nvSpPr>
        <p:spPr>
          <a:xfrm>
            <a:off x="7185369" y="1311797"/>
            <a:ext cx="1780595" cy="883689"/>
          </a:xfrm>
          <a:solidFill>
            <a:schemeClr val="bg2"/>
          </a:solidFill>
        </p:spPr>
        <p:txBody>
          <a:bodyPr anchor="ctr" anchorCtr="0"/>
          <a:lstStyle>
            <a:lvl1pPr marL="0" indent="0" algn="ctr">
              <a:buNone/>
              <a:defRPr sz="900">
                <a:solidFill>
                  <a:schemeClr val="tx1"/>
                </a:solidFill>
              </a:defRPr>
            </a:lvl1pPr>
          </a:lstStyle>
          <a:p>
            <a:r>
              <a:rPr lang="en-US" dirty="0"/>
              <a:t>click here to access brand central photo library</a:t>
            </a:r>
          </a:p>
        </p:txBody>
      </p:sp>
      <p:sp>
        <p:nvSpPr>
          <p:cNvPr id="38" name="Picture Placeholder 4">
            <a:extLst>
              <a:ext uri="{FF2B5EF4-FFF2-40B4-BE49-F238E27FC236}">
                <a16:creationId xmlns:a16="http://schemas.microsoft.com/office/drawing/2014/main" id="{4EF9782A-00E8-CB4A-9136-390C52746F92}"/>
              </a:ext>
            </a:extLst>
          </p:cNvPr>
          <p:cNvSpPr>
            <a:spLocks noGrp="1"/>
          </p:cNvSpPr>
          <p:nvPr>
            <p:ph type="pic" sz="quarter" idx="32" hasCustomPrompt="1"/>
          </p:nvPr>
        </p:nvSpPr>
        <p:spPr>
          <a:xfrm>
            <a:off x="7185369" y="3265288"/>
            <a:ext cx="1780585" cy="883689"/>
          </a:xfrm>
          <a:solidFill>
            <a:schemeClr val="bg2"/>
          </a:solidFill>
        </p:spPr>
        <p:txBody>
          <a:bodyPr anchor="ctr" anchorCtr="0"/>
          <a:lstStyle>
            <a:lvl1pPr marL="0" indent="0" algn="ctr">
              <a:buNone/>
              <a:defRPr sz="900">
                <a:solidFill>
                  <a:schemeClr val="tx1"/>
                </a:solidFill>
              </a:defRPr>
            </a:lvl1pPr>
          </a:lstStyle>
          <a:p>
            <a:r>
              <a:rPr lang="en-US" dirty="0"/>
              <a:t>click here to access brand central photo library</a:t>
            </a:r>
          </a:p>
        </p:txBody>
      </p:sp>
      <p:pic>
        <p:nvPicPr>
          <p:cNvPr id="22" name="Picture 21">
            <a:extLst>
              <a:ext uri="{FF2B5EF4-FFF2-40B4-BE49-F238E27FC236}">
                <a16:creationId xmlns:a16="http://schemas.microsoft.com/office/drawing/2014/main" id="{DFE27AB6-689C-3240-A72D-B92C6C9BBFA4}"/>
              </a:ext>
            </a:extLst>
          </p:cNvPr>
          <p:cNvPicPr>
            <a:picLocks noChangeAspect="1"/>
          </p:cNvPicPr>
          <p:nvPr userDrawn="1"/>
        </p:nvPicPr>
        <p:blipFill>
          <a:blip r:embed="rId2"/>
          <a:srcRect/>
          <a:stretch/>
        </p:blipFill>
        <p:spPr>
          <a:xfrm>
            <a:off x="3919002" y="4789991"/>
            <a:ext cx="1305995" cy="175396"/>
          </a:xfrm>
          <a:prstGeom prst="rect">
            <a:avLst/>
          </a:prstGeom>
        </p:spPr>
      </p:pic>
    </p:spTree>
    <p:extLst>
      <p:ext uri="{BB962C8B-B14F-4D97-AF65-F5344CB8AC3E}">
        <p14:creationId xmlns:p14="http://schemas.microsoft.com/office/powerpoint/2010/main" val="17475711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lumn with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84151" y="1369221"/>
            <a:ext cx="4065980" cy="1993392"/>
          </a:xfrm>
        </p:spPr>
        <p:txBody>
          <a:bodyPr/>
          <a:lstStyle>
            <a:lvl1pPr marL="115888" indent="-115888">
              <a:lnSpc>
                <a:spcPct val="110000"/>
              </a:lnSpc>
              <a:spcBef>
                <a:spcPts val="800"/>
              </a:spcBef>
              <a:tabLst/>
              <a:defRPr sz="1100">
                <a:solidFill>
                  <a:schemeClr val="tx1"/>
                </a:solidFill>
              </a:defRPr>
            </a:lvl1pPr>
            <a:lvl2pPr marL="233363" indent="-117475">
              <a:lnSpc>
                <a:spcPct val="110000"/>
              </a:lnSpc>
              <a:spcBef>
                <a:spcPts val="800"/>
              </a:spcBef>
              <a:buClr>
                <a:schemeClr val="bg2">
                  <a:lumMod val="90000"/>
                </a:schemeClr>
              </a:buClr>
              <a:buFont typeface="System Font Regular"/>
              <a:buChar char="–"/>
              <a:tabLst/>
              <a:defRPr sz="1000">
                <a:solidFill>
                  <a:schemeClr val="tx1"/>
                </a:solidFill>
              </a:defRPr>
            </a:lvl2pPr>
            <a:lvl3pPr marL="400050" indent="-109538">
              <a:lnSpc>
                <a:spcPct val="110000"/>
              </a:lnSpc>
              <a:spcBef>
                <a:spcPts val="800"/>
              </a:spcBef>
              <a:buFont typeface="Arial" panose="020B0604020202020204" pitchFamily="34" charset="0"/>
              <a:buChar char="•"/>
              <a:tabLst/>
              <a:defRPr sz="1100">
                <a:solidFill>
                  <a:schemeClr val="tx1"/>
                </a:solidFill>
              </a:defRPr>
            </a:lvl3pPr>
            <a:lvl4pPr>
              <a:defRPr sz="1100">
                <a:solidFill>
                  <a:schemeClr val="tx2"/>
                </a:solidFill>
              </a:defRPr>
            </a:lvl4pPr>
            <a:lvl5pPr>
              <a:defRPr sz="110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0" name="Rectangle 9">
            <a:extLst>
              <a:ext uri="{FF2B5EF4-FFF2-40B4-BE49-F238E27FC236}">
                <a16:creationId xmlns:a16="http://schemas.microsoft.com/office/drawing/2014/main" id="{7DBDB5E9-CC7F-9F46-9870-8E1475053F94}"/>
              </a:ext>
            </a:extLst>
          </p:cNvPr>
          <p:cNvSpPr/>
          <p:nvPr userDrawn="1"/>
        </p:nvSpPr>
        <p:spPr>
          <a:xfrm>
            <a:off x="0" y="5024628"/>
            <a:ext cx="9144000" cy="118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Chart Placeholder 4">
            <a:extLst>
              <a:ext uri="{FF2B5EF4-FFF2-40B4-BE49-F238E27FC236}">
                <a16:creationId xmlns:a16="http://schemas.microsoft.com/office/drawing/2014/main" id="{39CDADDC-4AF3-E447-BEDB-E2478710407C}"/>
              </a:ext>
            </a:extLst>
          </p:cNvPr>
          <p:cNvSpPr>
            <a:spLocks noGrp="1"/>
          </p:cNvSpPr>
          <p:nvPr>
            <p:ph type="chart" sz="quarter" idx="10"/>
          </p:nvPr>
        </p:nvSpPr>
        <p:spPr>
          <a:xfrm>
            <a:off x="4740275" y="1370013"/>
            <a:ext cx="4227513" cy="3155950"/>
          </a:xfrm>
        </p:spPr>
        <p:txBody>
          <a:bodyPr/>
          <a:lstStyle>
            <a:lvl1pPr marL="0" indent="0">
              <a:buNone/>
              <a:defRPr/>
            </a:lvl1pPr>
          </a:lstStyle>
          <a:p>
            <a:r>
              <a:rPr lang="en-US" dirty="0"/>
              <a:t>Click icon to add chart</a:t>
            </a:r>
          </a:p>
        </p:txBody>
      </p:sp>
      <p:sp>
        <p:nvSpPr>
          <p:cNvPr id="19" name="TextBox 18">
            <a:extLst>
              <a:ext uri="{FF2B5EF4-FFF2-40B4-BE49-F238E27FC236}">
                <a16:creationId xmlns:a16="http://schemas.microsoft.com/office/drawing/2014/main" id="{CDCA43B5-6BFF-5144-AC4F-329E16C21550}"/>
              </a:ext>
            </a:extLst>
          </p:cNvPr>
          <p:cNvSpPr txBox="1"/>
          <p:nvPr userDrawn="1"/>
        </p:nvSpPr>
        <p:spPr>
          <a:xfrm>
            <a:off x="8639810" y="4818888"/>
            <a:ext cx="320040" cy="118872"/>
          </a:xfrm>
          <a:prstGeom prst="rect">
            <a:avLst/>
          </a:prstGeom>
          <a:noFill/>
        </p:spPr>
        <p:txBody>
          <a:bodyPr wrap="none" lIns="0" tIns="0" rIns="0" bIns="0" rtlCol="0" anchor="ctr" anchorCtr="0">
            <a:noAutofit/>
          </a:bodyPr>
          <a:lstStyle/>
          <a:p>
            <a:pPr algn="r"/>
            <a:fld id="{697D2126-1FBC-824B-9ED0-940771247928}" type="slidenum">
              <a:rPr lang="en-US" sz="800" b="0" i="0">
                <a:latin typeface="Arial" panose="020B0604020202020204" pitchFamily="34" charset="0"/>
              </a:rPr>
              <a:pPr algn="r"/>
              <a:t>‹#›</a:t>
            </a:fld>
            <a:endParaRPr lang="en-US" sz="800" b="0" i="0" dirty="0">
              <a:latin typeface="Arial" panose="020B0604020202020204" pitchFamily="34" charset="0"/>
            </a:endParaRPr>
          </a:p>
        </p:txBody>
      </p:sp>
      <p:pic>
        <p:nvPicPr>
          <p:cNvPr id="8" name="Picture 7">
            <a:extLst>
              <a:ext uri="{FF2B5EF4-FFF2-40B4-BE49-F238E27FC236}">
                <a16:creationId xmlns:a16="http://schemas.microsoft.com/office/drawing/2014/main" id="{76EBF6CE-25CB-3248-B02A-E796AAF30E8C}"/>
              </a:ext>
            </a:extLst>
          </p:cNvPr>
          <p:cNvPicPr>
            <a:picLocks noChangeAspect="1"/>
          </p:cNvPicPr>
          <p:nvPr userDrawn="1"/>
        </p:nvPicPr>
        <p:blipFill>
          <a:blip r:embed="rId2"/>
          <a:srcRect/>
          <a:stretch/>
        </p:blipFill>
        <p:spPr>
          <a:xfrm>
            <a:off x="3919002" y="4789991"/>
            <a:ext cx="1305995" cy="175396"/>
          </a:xfrm>
          <a:prstGeom prst="rect">
            <a:avLst/>
          </a:prstGeom>
        </p:spPr>
      </p:pic>
    </p:spTree>
    <p:extLst>
      <p:ext uri="{BB962C8B-B14F-4D97-AF65-F5344CB8AC3E}">
        <p14:creationId xmlns:p14="http://schemas.microsoft.com/office/powerpoint/2010/main" val="2125339483"/>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298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umn with room for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84151" y="1369221"/>
            <a:ext cx="4065980" cy="1993392"/>
          </a:xfrm>
        </p:spPr>
        <p:txBody>
          <a:bodyPr/>
          <a:lstStyle>
            <a:lvl1pPr marL="115888" indent="-115888">
              <a:lnSpc>
                <a:spcPct val="110000"/>
              </a:lnSpc>
              <a:spcBef>
                <a:spcPts val="800"/>
              </a:spcBef>
              <a:tabLst/>
              <a:defRPr sz="1100">
                <a:solidFill>
                  <a:schemeClr val="tx1"/>
                </a:solidFill>
              </a:defRPr>
            </a:lvl1pPr>
            <a:lvl2pPr marL="233363" indent="-117475">
              <a:lnSpc>
                <a:spcPct val="110000"/>
              </a:lnSpc>
              <a:spcBef>
                <a:spcPts val="800"/>
              </a:spcBef>
              <a:buClr>
                <a:schemeClr val="bg2">
                  <a:lumMod val="90000"/>
                </a:schemeClr>
              </a:buClr>
              <a:buFont typeface="Wingdings" pitchFamily="2" charset="2"/>
              <a:buChar char="§"/>
              <a:tabLst/>
              <a:defRPr sz="1000">
                <a:solidFill>
                  <a:schemeClr val="tx1"/>
                </a:solidFill>
              </a:defRPr>
            </a:lvl2pPr>
            <a:lvl3pPr marL="400050" indent="-109538">
              <a:lnSpc>
                <a:spcPct val="110000"/>
              </a:lnSpc>
              <a:spcBef>
                <a:spcPts val="800"/>
              </a:spcBef>
              <a:buFont typeface="System Font Regular"/>
              <a:buChar char="–"/>
              <a:tabLst/>
              <a:defRPr sz="1100">
                <a:solidFill>
                  <a:schemeClr val="tx1"/>
                </a:solidFill>
              </a:defRPr>
            </a:lvl3pPr>
            <a:lvl4pPr>
              <a:defRPr sz="1100">
                <a:solidFill>
                  <a:schemeClr val="tx2"/>
                </a:solidFill>
              </a:defRPr>
            </a:lvl4pPr>
            <a:lvl5pPr>
              <a:defRPr sz="110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0" name="Rectangle 9">
            <a:extLst>
              <a:ext uri="{FF2B5EF4-FFF2-40B4-BE49-F238E27FC236}">
                <a16:creationId xmlns:a16="http://schemas.microsoft.com/office/drawing/2014/main" id="{7DBDB5E9-CC7F-9F46-9870-8E1475053F94}"/>
              </a:ext>
            </a:extLst>
          </p:cNvPr>
          <p:cNvSpPr/>
          <p:nvPr userDrawn="1"/>
        </p:nvSpPr>
        <p:spPr>
          <a:xfrm>
            <a:off x="0" y="5024628"/>
            <a:ext cx="9144000" cy="118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343ED667-5103-3E48-93E1-024CA162DE61}"/>
              </a:ext>
            </a:extLst>
          </p:cNvPr>
          <p:cNvSpPr txBox="1"/>
          <p:nvPr userDrawn="1"/>
        </p:nvSpPr>
        <p:spPr>
          <a:xfrm>
            <a:off x="8639810" y="4818888"/>
            <a:ext cx="320040" cy="118872"/>
          </a:xfrm>
          <a:prstGeom prst="rect">
            <a:avLst/>
          </a:prstGeom>
          <a:noFill/>
        </p:spPr>
        <p:txBody>
          <a:bodyPr wrap="none" lIns="0" tIns="0" rIns="0" bIns="0" rtlCol="0" anchor="ctr" anchorCtr="0">
            <a:noAutofit/>
          </a:bodyPr>
          <a:lstStyle/>
          <a:p>
            <a:pPr algn="r"/>
            <a:fld id="{697D2126-1FBC-824B-9ED0-940771247928}" type="slidenum">
              <a:rPr lang="en-US" sz="800" b="0" i="0">
                <a:latin typeface="Arial" panose="020B0604020202020204" pitchFamily="34" charset="0"/>
              </a:rPr>
              <a:pPr algn="r"/>
              <a:t>‹#›</a:t>
            </a:fld>
            <a:endParaRPr lang="en-US" sz="800" b="0" i="0" dirty="0">
              <a:latin typeface="Arial" panose="020B0604020202020204" pitchFamily="34" charset="0"/>
            </a:endParaRPr>
          </a:p>
        </p:txBody>
      </p:sp>
      <p:pic>
        <p:nvPicPr>
          <p:cNvPr id="7" name="Picture 6">
            <a:extLst>
              <a:ext uri="{FF2B5EF4-FFF2-40B4-BE49-F238E27FC236}">
                <a16:creationId xmlns:a16="http://schemas.microsoft.com/office/drawing/2014/main" id="{4C1BF39C-F23E-734B-AE15-ACC3F9A24512}"/>
              </a:ext>
            </a:extLst>
          </p:cNvPr>
          <p:cNvPicPr>
            <a:picLocks noChangeAspect="1"/>
          </p:cNvPicPr>
          <p:nvPr userDrawn="1"/>
        </p:nvPicPr>
        <p:blipFill>
          <a:blip r:embed="rId2"/>
          <a:srcRect/>
          <a:stretch/>
        </p:blipFill>
        <p:spPr>
          <a:xfrm>
            <a:off x="3919002" y="4789991"/>
            <a:ext cx="1305995" cy="175396"/>
          </a:xfrm>
          <a:prstGeom prst="rect">
            <a:avLst/>
          </a:prstGeom>
        </p:spPr>
      </p:pic>
    </p:spTree>
    <p:extLst>
      <p:ext uri="{BB962C8B-B14F-4D97-AF65-F5344CB8AC3E}">
        <p14:creationId xmlns:p14="http://schemas.microsoft.com/office/powerpoint/2010/main" val="27673597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2986"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s with head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B802B-A12D-3745-AA13-4DB0C866A12A}"/>
              </a:ext>
            </a:extLst>
          </p:cNvPr>
          <p:cNvSpPr>
            <a:spLocks noGrp="1"/>
          </p:cNvSpPr>
          <p:nvPr>
            <p:ph type="title"/>
          </p:nvPr>
        </p:nvSpPr>
        <p:spPr/>
        <p:txBody>
          <a:bodyPr/>
          <a:lstStyle/>
          <a:p>
            <a:r>
              <a:rPr lang="en-US"/>
              <a:t>Click to edit Master title style</a:t>
            </a:r>
          </a:p>
        </p:txBody>
      </p:sp>
      <p:sp>
        <p:nvSpPr>
          <p:cNvPr id="4" name="Rectangle 3">
            <a:extLst>
              <a:ext uri="{FF2B5EF4-FFF2-40B4-BE49-F238E27FC236}">
                <a16:creationId xmlns:a16="http://schemas.microsoft.com/office/drawing/2014/main" id="{F94518B7-707E-F444-B695-C9CD8AE047FF}"/>
              </a:ext>
            </a:extLst>
          </p:cNvPr>
          <p:cNvSpPr/>
          <p:nvPr userDrawn="1"/>
        </p:nvSpPr>
        <p:spPr>
          <a:xfrm>
            <a:off x="0" y="5024628"/>
            <a:ext cx="9144000" cy="118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5">
            <a:extLst>
              <a:ext uri="{FF2B5EF4-FFF2-40B4-BE49-F238E27FC236}">
                <a16:creationId xmlns:a16="http://schemas.microsoft.com/office/drawing/2014/main" id="{7894316A-B2CD-9141-AF25-0E3EC47C58D1}"/>
              </a:ext>
            </a:extLst>
          </p:cNvPr>
          <p:cNvSpPr>
            <a:spLocks noGrp="1"/>
          </p:cNvSpPr>
          <p:nvPr>
            <p:ph type="body" sz="quarter" idx="10"/>
          </p:nvPr>
        </p:nvSpPr>
        <p:spPr>
          <a:xfrm>
            <a:off x="184678" y="1557580"/>
            <a:ext cx="4237566" cy="319453"/>
          </a:xfrm>
          <a:solidFill>
            <a:schemeClr val="tx1"/>
          </a:solidFill>
        </p:spPr>
        <p:txBody>
          <a:bodyPr lIns="91440" tIns="91440" bIns="91440" anchor="ctr" anchorCtr="0"/>
          <a:lstStyle>
            <a:lvl1pPr marL="0" indent="0">
              <a:lnSpc>
                <a:spcPct val="100000"/>
              </a:lnSpc>
              <a:spcBef>
                <a:spcPts val="0"/>
              </a:spcBef>
              <a:buNone/>
              <a:defRPr sz="1600" b="1">
                <a:solidFill>
                  <a:schemeClr val="bg1"/>
                </a:solidFill>
              </a:defRPr>
            </a:lvl1pPr>
            <a:lvl2pPr marL="342900" indent="0">
              <a:buNone/>
              <a:defRPr sz="1400" b="1">
                <a:solidFill>
                  <a:schemeClr val="bg1"/>
                </a:solidFill>
              </a:defRPr>
            </a:lvl2pPr>
            <a:lvl3pPr marL="685800" indent="0">
              <a:buNone/>
              <a:defRPr sz="1400" b="1">
                <a:solidFill>
                  <a:schemeClr val="bg1"/>
                </a:solidFill>
              </a:defRPr>
            </a:lvl3pPr>
            <a:lvl4pPr marL="1028700" indent="0">
              <a:buNone/>
              <a:defRPr sz="1400" b="1">
                <a:solidFill>
                  <a:schemeClr val="bg1"/>
                </a:solidFill>
              </a:defRPr>
            </a:lvl4pPr>
            <a:lvl5pPr marL="1371600" indent="0">
              <a:buNone/>
              <a:defRPr sz="1400" b="1">
                <a:solidFill>
                  <a:schemeClr val="bg1"/>
                </a:solidFill>
              </a:defRPr>
            </a:lvl5pPr>
          </a:lstStyle>
          <a:p>
            <a:pPr lvl="0"/>
            <a:r>
              <a:rPr lang="en-US"/>
              <a:t>Click to edit Master text styles</a:t>
            </a:r>
          </a:p>
        </p:txBody>
      </p:sp>
      <p:sp>
        <p:nvSpPr>
          <p:cNvPr id="7" name="Text Placeholder 5">
            <a:extLst>
              <a:ext uri="{FF2B5EF4-FFF2-40B4-BE49-F238E27FC236}">
                <a16:creationId xmlns:a16="http://schemas.microsoft.com/office/drawing/2014/main" id="{388059C0-8A6F-344B-8DDC-EC13D4D952C6}"/>
              </a:ext>
            </a:extLst>
          </p:cNvPr>
          <p:cNvSpPr>
            <a:spLocks noGrp="1"/>
          </p:cNvSpPr>
          <p:nvPr>
            <p:ph type="body" sz="quarter" idx="11"/>
          </p:nvPr>
        </p:nvSpPr>
        <p:spPr>
          <a:xfrm>
            <a:off x="4722284" y="1557580"/>
            <a:ext cx="4230334" cy="319453"/>
          </a:xfrm>
          <a:solidFill>
            <a:schemeClr val="tx1"/>
          </a:solidFill>
        </p:spPr>
        <p:txBody>
          <a:bodyPr lIns="91440" tIns="91440" bIns="91440" anchor="ctr" anchorCtr="0"/>
          <a:lstStyle>
            <a:lvl1pPr marL="0" indent="0">
              <a:lnSpc>
                <a:spcPct val="100000"/>
              </a:lnSpc>
              <a:spcBef>
                <a:spcPts val="0"/>
              </a:spcBef>
              <a:buNone/>
              <a:defRPr sz="1600" b="1">
                <a:solidFill>
                  <a:schemeClr val="bg1"/>
                </a:solidFill>
              </a:defRPr>
            </a:lvl1pPr>
            <a:lvl2pPr marL="342900" indent="0">
              <a:buNone/>
              <a:defRPr sz="1400" b="1">
                <a:solidFill>
                  <a:schemeClr val="bg1"/>
                </a:solidFill>
              </a:defRPr>
            </a:lvl2pPr>
            <a:lvl3pPr marL="685800" indent="0">
              <a:buNone/>
              <a:defRPr sz="1400" b="1">
                <a:solidFill>
                  <a:schemeClr val="bg1"/>
                </a:solidFill>
              </a:defRPr>
            </a:lvl3pPr>
            <a:lvl4pPr marL="1028700" indent="0">
              <a:buNone/>
              <a:defRPr sz="1400" b="1">
                <a:solidFill>
                  <a:schemeClr val="bg1"/>
                </a:solidFill>
              </a:defRPr>
            </a:lvl4pPr>
            <a:lvl5pPr marL="1371600" indent="0">
              <a:buNone/>
              <a:defRPr sz="1400" b="1">
                <a:solidFill>
                  <a:schemeClr val="bg1"/>
                </a:solidFill>
              </a:defRPr>
            </a:lvl5pPr>
          </a:lstStyle>
          <a:p>
            <a:pPr lvl="0"/>
            <a:r>
              <a:rPr lang="en-US"/>
              <a:t>Click to edit Master text styles</a:t>
            </a:r>
          </a:p>
        </p:txBody>
      </p:sp>
      <p:sp>
        <p:nvSpPr>
          <p:cNvPr id="17" name="Text Placeholder 16">
            <a:extLst>
              <a:ext uri="{FF2B5EF4-FFF2-40B4-BE49-F238E27FC236}">
                <a16:creationId xmlns:a16="http://schemas.microsoft.com/office/drawing/2014/main" id="{D3DA1C4F-6CD6-ED44-A108-50E52671F10D}"/>
              </a:ext>
            </a:extLst>
          </p:cNvPr>
          <p:cNvSpPr>
            <a:spLocks noGrp="1"/>
          </p:cNvSpPr>
          <p:nvPr>
            <p:ph type="body" sz="quarter" idx="14"/>
          </p:nvPr>
        </p:nvSpPr>
        <p:spPr>
          <a:xfrm>
            <a:off x="184150" y="1877033"/>
            <a:ext cx="4237566" cy="1406597"/>
          </a:xfrm>
          <a:solidFill>
            <a:srgbClr val="E7E6E6"/>
          </a:solidFill>
        </p:spPr>
        <p:txBody>
          <a:bodyPr lIns="91440"/>
          <a:lstStyle>
            <a:lvl1pPr marL="122238" indent="-122238">
              <a:tabLst/>
              <a:defRPr sz="1100"/>
            </a:lvl1pPr>
            <a:lvl2pPr marL="292100" indent="-112713">
              <a:buClr>
                <a:schemeClr val="tx1"/>
              </a:buClr>
              <a:buFont typeface="System Font Regular"/>
              <a:buChar char="–"/>
              <a:tabLst/>
              <a:defRPr sz="1100"/>
            </a:lvl2pPr>
            <a:lvl3pPr>
              <a:defRPr sz="1100"/>
            </a:lvl3pPr>
            <a:lvl4pPr>
              <a:defRPr sz="1100"/>
            </a:lvl4pPr>
            <a:lvl5pPr>
              <a:defRPr sz="1100"/>
            </a:lvl5pPr>
          </a:lstStyle>
          <a:p>
            <a:pPr lvl="0"/>
            <a:r>
              <a:rPr lang="en-US"/>
              <a:t>Click to edit Master text styles</a:t>
            </a:r>
          </a:p>
          <a:p>
            <a:pPr lvl="1"/>
            <a:r>
              <a:rPr lang="en-US"/>
              <a:t>Second level</a:t>
            </a:r>
          </a:p>
        </p:txBody>
      </p:sp>
      <p:sp>
        <p:nvSpPr>
          <p:cNvPr id="18" name="Text Placeholder 16">
            <a:extLst>
              <a:ext uri="{FF2B5EF4-FFF2-40B4-BE49-F238E27FC236}">
                <a16:creationId xmlns:a16="http://schemas.microsoft.com/office/drawing/2014/main" id="{42052DAA-E142-DF4C-8AAB-88A698E60E32}"/>
              </a:ext>
            </a:extLst>
          </p:cNvPr>
          <p:cNvSpPr>
            <a:spLocks noGrp="1"/>
          </p:cNvSpPr>
          <p:nvPr>
            <p:ph type="body" sz="quarter" idx="15"/>
          </p:nvPr>
        </p:nvSpPr>
        <p:spPr>
          <a:xfrm>
            <a:off x="4728987" y="1877033"/>
            <a:ext cx="4230334" cy="1406597"/>
          </a:xfrm>
          <a:solidFill>
            <a:srgbClr val="E7E6E6"/>
          </a:solidFill>
        </p:spPr>
        <p:txBody>
          <a:bodyPr lIns="91440"/>
          <a:lstStyle>
            <a:lvl1pPr marL="122238" indent="-122238">
              <a:tabLst/>
              <a:defRPr sz="1100"/>
            </a:lvl1pPr>
            <a:lvl2pPr marL="292100" indent="-112713">
              <a:buClr>
                <a:schemeClr val="tx1"/>
              </a:buClr>
              <a:buFont typeface="System Font Regular"/>
              <a:buChar char="–"/>
              <a:tabLst/>
              <a:defRPr sz="1100"/>
            </a:lvl2pPr>
            <a:lvl3pPr>
              <a:defRPr sz="1100"/>
            </a:lvl3pPr>
            <a:lvl4pPr>
              <a:defRPr sz="1100"/>
            </a:lvl4pPr>
            <a:lvl5pPr>
              <a:defRPr sz="1100"/>
            </a:lvl5pPr>
          </a:lstStyle>
          <a:p>
            <a:pPr lvl="0"/>
            <a:r>
              <a:rPr lang="en-US"/>
              <a:t>Click to edit Master text styles</a:t>
            </a:r>
          </a:p>
          <a:p>
            <a:pPr lvl="1"/>
            <a:r>
              <a:rPr lang="en-US"/>
              <a:t>Second level</a:t>
            </a:r>
          </a:p>
        </p:txBody>
      </p:sp>
      <p:sp>
        <p:nvSpPr>
          <p:cNvPr id="29" name="TextBox 28">
            <a:extLst>
              <a:ext uri="{FF2B5EF4-FFF2-40B4-BE49-F238E27FC236}">
                <a16:creationId xmlns:a16="http://schemas.microsoft.com/office/drawing/2014/main" id="{2A45A5A3-1D1A-3D45-A21B-4DE3165D4784}"/>
              </a:ext>
            </a:extLst>
          </p:cNvPr>
          <p:cNvSpPr txBox="1"/>
          <p:nvPr userDrawn="1"/>
        </p:nvSpPr>
        <p:spPr>
          <a:xfrm>
            <a:off x="8639810" y="4818888"/>
            <a:ext cx="320040" cy="118872"/>
          </a:xfrm>
          <a:prstGeom prst="rect">
            <a:avLst/>
          </a:prstGeom>
          <a:noFill/>
        </p:spPr>
        <p:txBody>
          <a:bodyPr wrap="none" lIns="0" tIns="0" rIns="0" bIns="0" rtlCol="0" anchor="ctr" anchorCtr="0">
            <a:noAutofit/>
          </a:bodyPr>
          <a:lstStyle/>
          <a:p>
            <a:pPr algn="r"/>
            <a:fld id="{697D2126-1FBC-824B-9ED0-940771247928}" type="slidenum">
              <a:rPr lang="en-US" sz="800" b="0" i="0">
                <a:latin typeface="Arial" panose="020B0604020202020204" pitchFamily="34" charset="0"/>
              </a:rPr>
              <a:pPr algn="r"/>
              <a:t>‹#›</a:t>
            </a:fld>
            <a:endParaRPr lang="en-US" sz="800" b="0" i="0" dirty="0">
              <a:latin typeface="Arial" panose="020B0604020202020204" pitchFamily="34" charset="0"/>
            </a:endParaRPr>
          </a:p>
        </p:txBody>
      </p:sp>
      <p:pic>
        <p:nvPicPr>
          <p:cNvPr id="10" name="Picture 9">
            <a:extLst>
              <a:ext uri="{FF2B5EF4-FFF2-40B4-BE49-F238E27FC236}">
                <a16:creationId xmlns:a16="http://schemas.microsoft.com/office/drawing/2014/main" id="{68276394-4BAC-CF41-AE8A-6250E88C586D}"/>
              </a:ext>
            </a:extLst>
          </p:cNvPr>
          <p:cNvPicPr>
            <a:picLocks noChangeAspect="1"/>
          </p:cNvPicPr>
          <p:nvPr userDrawn="1"/>
        </p:nvPicPr>
        <p:blipFill>
          <a:blip r:embed="rId2"/>
          <a:srcRect/>
          <a:stretch/>
        </p:blipFill>
        <p:spPr>
          <a:xfrm>
            <a:off x="3919002" y="4789991"/>
            <a:ext cx="1305995" cy="175396"/>
          </a:xfrm>
          <a:prstGeom prst="rect">
            <a:avLst/>
          </a:prstGeom>
        </p:spPr>
      </p:pic>
    </p:spTree>
    <p:extLst>
      <p:ext uri="{BB962C8B-B14F-4D97-AF65-F5344CB8AC3E}">
        <p14:creationId xmlns:p14="http://schemas.microsoft.com/office/powerpoint/2010/main" val="716068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Option 1">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E3C067-6022-B34F-B8E2-33C3A1D8A0A4}"/>
              </a:ext>
            </a:extLst>
          </p:cNvPr>
          <p:cNvSpPr>
            <a:spLocks noChangeAspect="1"/>
          </p:cNvSpPr>
          <p:nvPr userDrawn="1"/>
        </p:nvSpPr>
        <p:spPr>
          <a:xfrm>
            <a:off x="0" y="1351215"/>
            <a:ext cx="9144000" cy="26966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292607" y="1911096"/>
            <a:ext cx="6466967" cy="1005840"/>
          </a:xfrm>
        </p:spPr>
        <p:txBody>
          <a:bodyPr anchor="b"/>
          <a:lstStyle>
            <a:lvl1pPr algn="l">
              <a:defRPr sz="2400" b="0" i="0">
                <a:solidFill>
                  <a:schemeClr val="bg1"/>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266699" y="3099817"/>
            <a:ext cx="6492875" cy="765252"/>
          </a:xfrm>
        </p:spPr>
        <p:txBody>
          <a:bodyPr/>
          <a:lstStyle>
            <a:lvl1pPr marL="0" indent="0" algn="l">
              <a:buNone/>
              <a:defRPr sz="16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grpSp>
        <p:nvGrpSpPr>
          <p:cNvPr id="10" name="Group 9">
            <a:extLst>
              <a:ext uri="{FF2B5EF4-FFF2-40B4-BE49-F238E27FC236}">
                <a16:creationId xmlns:a16="http://schemas.microsoft.com/office/drawing/2014/main" id="{46725B6A-593F-3E42-A1D5-B610F8CF296D}"/>
              </a:ext>
            </a:extLst>
          </p:cNvPr>
          <p:cNvGrpSpPr/>
          <p:nvPr userDrawn="1"/>
        </p:nvGrpSpPr>
        <p:grpSpPr>
          <a:xfrm>
            <a:off x="5981630" y="223152"/>
            <a:ext cx="2909185" cy="643063"/>
            <a:chOff x="288303" y="648974"/>
            <a:chExt cx="2909185" cy="643063"/>
          </a:xfrm>
        </p:grpSpPr>
        <p:pic>
          <p:nvPicPr>
            <p:cNvPr id="11" name="Picture 10" descr="Logo, company name&#10;&#10;Description automatically generated">
              <a:extLst>
                <a:ext uri="{FF2B5EF4-FFF2-40B4-BE49-F238E27FC236}">
                  <a16:creationId xmlns:a16="http://schemas.microsoft.com/office/drawing/2014/main" id="{824C9B90-AB98-3D4B-BDEE-FD150E107C3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8303" y="648974"/>
              <a:ext cx="1285232" cy="643063"/>
            </a:xfrm>
            <a:prstGeom prst="rect">
              <a:avLst/>
            </a:prstGeom>
          </p:spPr>
        </p:pic>
        <p:pic>
          <p:nvPicPr>
            <p:cNvPr id="12" name="Picture 11" descr="Graphical user interface, application, PowerPoint&#10;&#10;Description automatically generated">
              <a:extLst>
                <a:ext uri="{FF2B5EF4-FFF2-40B4-BE49-F238E27FC236}">
                  <a16:creationId xmlns:a16="http://schemas.microsoft.com/office/drawing/2014/main" id="{8685CC90-100C-0742-8924-76E370F97F4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28563" t="76381" r="32122" b="4639"/>
            <a:stretch/>
          </p:blipFill>
          <p:spPr>
            <a:xfrm>
              <a:off x="1778072" y="792091"/>
              <a:ext cx="1419416" cy="385455"/>
            </a:xfrm>
            <a:prstGeom prst="rect">
              <a:avLst/>
            </a:prstGeom>
          </p:spPr>
        </p:pic>
      </p:grpSp>
      <p:cxnSp>
        <p:nvCxnSpPr>
          <p:cNvPr id="14" name="Straight Connector 13">
            <a:extLst>
              <a:ext uri="{FF2B5EF4-FFF2-40B4-BE49-F238E27FC236}">
                <a16:creationId xmlns:a16="http://schemas.microsoft.com/office/drawing/2014/main" id="{A19BA0A5-9710-F84D-8C65-FA031B51851E}"/>
              </a:ext>
            </a:extLst>
          </p:cNvPr>
          <p:cNvCxnSpPr>
            <a:cxnSpLocks/>
          </p:cNvCxnSpPr>
          <p:nvPr userDrawn="1"/>
        </p:nvCxnSpPr>
        <p:spPr>
          <a:xfrm>
            <a:off x="292608" y="3008376"/>
            <a:ext cx="646696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8763CBAA-679F-B04E-84C9-22D6CE7C4675}"/>
              </a:ext>
            </a:extLst>
          </p:cNvPr>
          <p:cNvSpPr>
            <a:spLocks noGrp="1"/>
          </p:cNvSpPr>
          <p:nvPr>
            <p:ph type="body" sz="quarter" idx="10" hasCustomPrompt="1"/>
          </p:nvPr>
        </p:nvSpPr>
        <p:spPr>
          <a:xfrm>
            <a:off x="292101" y="4157663"/>
            <a:ext cx="4279900" cy="690562"/>
          </a:xfrm>
        </p:spPr>
        <p:txBody>
          <a:bodyPr/>
          <a:lstStyle>
            <a:lvl1pPr marL="0" indent="0">
              <a:buNone/>
              <a:defRPr sz="1100"/>
            </a:lvl1pPr>
            <a:lvl2pPr marL="342900" indent="0">
              <a:buNone/>
              <a:defRPr sz="1000"/>
            </a:lvl2pPr>
            <a:lvl3pPr marL="685800" indent="0">
              <a:buNone/>
              <a:defRPr sz="900"/>
            </a:lvl3pPr>
            <a:lvl4pPr marL="1028700" indent="0">
              <a:buNone/>
              <a:defRPr sz="800"/>
            </a:lvl4pPr>
            <a:lvl5pPr marL="1371600" indent="0">
              <a:buNone/>
              <a:defRPr sz="800"/>
            </a:lvl5pPr>
          </a:lstStyle>
          <a:p>
            <a:pPr lvl="0"/>
            <a:r>
              <a:rPr lang="en-US"/>
              <a:t>Additional Information here: Specifics on Brand, Group, etc.</a:t>
            </a:r>
          </a:p>
        </p:txBody>
      </p:sp>
    </p:spTree>
    <p:extLst>
      <p:ext uri="{BB962C8B-B14F-4D97-AF65-F5344CB8AC3E}">
        <p14:creationId xmlns:p14="http://schemas.microsoft.com/office/powerpoint/2010/main" val="1284248775"/>
      </p:ext>
    </p:extLst>
  </p:cSld>
  <p:clrMapOvr>
    <a:masterClrMapping/>
  </p:clrMapOvr>
  <p:extLst>
    <p:ext uri="{DCECCB84-F9BA-43D5-87BE-67443E8EF086}">
      <p15:sldGuideLst xmlns:p15="http://schemas.microsoft.com/office/powerpoint/2012/main">
        <p15:guide id="1" pos="2880" userDrawn="1">
          <p15:clr>
            <a:srgbClr val="FBAE40"/>
          </p15:clr>
        </p15:guide>
        <p15:guide id="2" pos="16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9BB7D-6309-4140-84E6-F9709233FFD4}"/>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ECE677E5-B579-CB46-B167-2C1EEEFF3280}"/>
              </a:ext>
            </a:extLst>
          </p:cNvPr>
          <p:cNvSpPr/>
          <p:nvPr userDrawn="1"/>
        </p:nvSpPr>
        <p:spPr>
          <a:xfrm>
            <a:off x="0" y="5024628"/>
            <a:ext cx="9144000" cy="118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9E2C5FDA-443D-C646-9805-9E30C112C72B}"/>
              </a:ext>
            </a:extLst>
          </p:cNvPr>
          <p:cNvSpPr txBox="1"/>
          <p:nvPr userDrawn="1"/>
        </p:nvSpPr>
        <p:spPr>
          <a:xfrm>
            <a:off x="8639810" y="4818888"/>
            <a:ext cx="320040" cy="118872"/>
          </a:xfrm>
          <a:prstGeom prst="rect">
            <a:avLst/>
          </a:prstGeom>
          <a:noFill/>
        </p:spPr>
        <p:txBody>
          <a:bodyPr wrap="none" lIns="0" tIns="0" rIns="0" bIns="0" rtlCol="0" anchor="ctr" anchorCtr="0">
            <a:noAutofit/>
          </a:bodyPr>
          <a:lstStyle/>
          <a:p>
            <a:pPr algn="r"/>
            <a:fld id="{697D2126-1FBC-824B-9ED0-940771247928}" type="slidenum">
              <a:rPr lang="en-US" sz="800" b="0" i="0">
                <a:latin typeface="Arial" panose="020B0604020202020204" pitchFamily="34" charset="0"/>
              </a:rPr>
              <a:pPr algn="r"/>
              <a:t>‹#›</a:t>
            </a:fld>
            <a:endParaRPr lang="en-US" sz="800" b="0" i="0" dirty="0">
              <a:latin typeface="Arial" panose="020B0604020202020204" pitchFamily="34" charset="0"/>
            </a:endParaRPr>
          </a:p>
        </p:txBody>
      </p:sp>
      <p:pic>
        <p:nvPicPr>
          <p:cNvPr id="6" name="Picture 5">
            <a:extLst>
              <a:ext uri="{FF2B5EF4-FFF2-40B4-BE49-F238E27FC236}">
                <a16:creationId xmlns:a16="http://schemas.microsoft.com/office/drawing/2014/main" id="{815E105E-70EB-7445-BBE3-FCA55140903B}"/>
              </a:ext>
            </a:extLst>
          </p:cNvPr>
          <p:cNvPicPr>
            <a:picLocks noChangeAspect="1"/>
          </p:cNvPicPr>
          <p:nvPr userDrawn="1"/>
        </p:nvPicPr>
        <p:blipFill>
          <a:blip r:embed="rId2"/>
          <a:srcRect/>
          <a:stretch/>
        </p:blipFill>
        <p:spPr>
          <a:xfrm>
            <a:off x="3919002" y="4789991"/>
            <a:ext cx="1305995" cy="175396"/>
          </a:xfrm>
          <a:prstGeom prst="rect">
            <a:avLst/>
          </a:prstGeom>
        </p:spPr>
      </p:pic>
    </p:spTree>
    <p:extLst>
      <p:ext uri="{BB962C8B-B14F-4D97-AF65-F5344CB8AC3E}">
        <p14:creationId xmlns:p14="http://schemas.microsoft.com/office/powerpoint/2010/main" val="4047769042"/>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96"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CE677E5-B579-CB46-B167-2C1EEEFF3280}"/>
              </a:ext>
            </a:extLst>
          </p:cNvPr>
          <p:cNvSpPr/>
          <p:nvPr userDrawn="1"/>
        </p:nvSpPr>
        <p:spPr>
          <a:xfrm>
            <a:off x="0" y="5024628"/>
            <a:ext cx="9144000" cy="118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67B2C4FF-6EB4-5C4C-9DA1-CC55BB968B0D}"/>
              </a:ext>
            </a:extLst>
          </p:cNvPr>
          <p:cNvSpPr>
            <a:spLocks noGrp="1"/>
          </p:cNvSpPr>
          <p:nvPr>
            <p:ph type="title" hasCustomPrompt="1"/>
          </p:nvPr>
        </p:nvSpPr>
        <p:spPr>
          <a:xfrm>
            <a:off x="184150" y="166052"/>
            <a:ext cx="7986014" cy="507696"/>
          </a:xfrm>
        </p:spPr>
        <p:txBody>
          <a:bodyPr/>
          <a:lstStyle>
            <a:lvl1pPr>
              <a:defRPr sz="2000"/>
            </a:lvl1pPr>
          </a:lstStyle>
          <a:p>
            <a:r>
              <a:rPr lang="en-US"/>
              <a:t>Title Slide Text: Keep at 20pt, Arial, </a:t>
            </a:r>
            <a:br>
              <a:rPr lang="en-US"/>
            </a:br>
            <a:r>
              <a:rPr lang="en-US"/>
              <a:t>And at most, 2 lines. Rewrite content if needed </a:t>
            </a:r>
          </a:p>
        </p:txBody>
      </p:sp>
      <p:sp>
        <p:nvSpPr>
          <p:cNvPr id="6" name="Text Placeholder 4">
            <a:extLst>
              <a:ext uri="{FF2B5EF4-FFF2-40B4-BE49-F238E27FC236}">
                <a16:creationId xmlns:a16="http://schemas.microsoft.com/office/drawing/2014/main" id="{0B38F4BE-0E76-EE44-AB4A-342E56439D42}"/>
              </a:ext>
            </a:extLst>
          </p:cNvPr>
          <p:cNvSpPr>
            <a:spLocks noGrp="1"/>
          </p:cNvSpPr>
          <p:nvPr>
            <p:ph type="body" sz="quarter" idx="10" hasCustomPrompt="1"/>
          </p:nvPr>
        </p:nvSpPr>
        <p:spPr>
          <a:xfrm>
            <a:off x="184150" y="760616"/>
            <a:ext cx="7094538" cy="223838"/>
          </a:xfrm>
        </p:spPr>
        <p:txBody>
          <a:bodyPr/>
          <a:lstStyle>
            <a:lvl1pPr marL="0" indent="0">
              <a:buFont typeface="System Font Regular"/>
              <a:buNone/>
              <a:defRPr sz="1200"/>
            </a:lvl1pPr>
            <a:lvl2pPr marL="342900" indent="0">
              <a:buFont typeface="System Font Regular"/>
              <a:buNone/>
              <a:defRPr sz="1200"/>
            </a:lvl2pPr>
            <a:lvl3pPr marL="685800" indent="0">
              <a:buFont typeface="System Font Regular"/>
              <a:buNone/>
              <a:defRPr sz="1200"/>
            </a:lvl3pPr>
            <a:lvl4pPr marL="1028700" indent="0">
              <a:buFont typeface="System Font Regular"/>
              <a:buNone/>
              <a:defRPr sz="1200"/>
            </a:lvl4pPr>
            <a:lvl5pPr marL="1371600" indent="0">
              <a:buFont typeface="System Font Regular"/>
              <a:buNone/>
              <a:defRPr sz="1200"/>
            </a:lvl5pPr>
          </a:lstStyle>
          <a:p>
            <a:pPr lvl="0"/>
            <a:r>
              <a:rPr lang="en-US"/>
              <a:t>Subtitle Text: Keep at a smaller size—12pt or less</a:t>
            </a:r>
          </a:p>
        </p:txBody>
      </p:sp>
      <p:sp>
        <p:nvSpPr>
          <p:cNvPr id="17" name="TextBox 16">
            <a:extLst>
              <a:ext uri="{FF2B5EF4-FFF2-40B4-BE49-F238E27FC236}">
                <a16:creationId xmlns:a16="http://schemas.microsoft.com/office/drawing/2014/main" id="{77EB1245-4B82-5641-9924-7CA7B5A3F093}"/>
              </a:ext>
            </a:extLst>
          </p:cNvPr>
          <p:cNvSpPr txBox="1"/>
          <p:nvPr userDrawn="1"/>
        </p:nvSpPr>
        <p:spPr>
          <a:xfrm>
            <a:off x="8639810" y="4818888"/>
            <a:ext cx="320040" cy="118872"/>
          </a:xfrm>
          <a:prstGeom prst="rect">
            <a:avLst/>
          </a:prstGeom>
          <a:noFill/>
        </p:spPr>
        <p:txBody>
          <a:bodyPr wrap="none" lIns="0" tIns="0" rIns="0" bIns="0" rtlCol="0" anchor="ctr" anchorCtr="0">
            <a:noAutofit/>
          </a:bodyPr>
          <a:lstStyle/>
          <a:p>
            <a:pPr algn="r"/>
            <a:fld id="{697D2126-1FBC-824B-9ED0-940771247928}" type="slidenum">
              <a:rPr lang="en-US" sz="800" b="0" i="0">
                <a:latin typeface="Arial" panose="020B0604020202020204" pitchFamily="34" charset="0"/>
              </a:rPr>
              <a:pPr algn="r"/>
              <a:t>‹#›</a:t>
            </a:fld>
            <a:endParaRPr lang="en-US" sz="800" b="0" i="0" dirty="0">
              <a:latin typeface="Arial" panose="020B0604020202020204" pitchFamily="34" charset="0"/>
            </a:endParaRPr>
          </a:p>
        </p:txBody>
      </p:sp>
      <p:pic>
        <p:nvPicPr>
          <p:cNvPr id="8" name="Picture 7">
            <a:extLst>
              <a:ext uri="{FF2B5EF4-FFF2-40B4-BE49-F238E27FC236}">
                <a16:creationId xmlns:a16="http://schemas.microsoft.com/office/drawing/2014/main" id="{76D67C7F-B970-DB41-A25E-998148A4E418}"/>
              </a:ext>
            </a:extLst>
          </p:cNvPr>
          <p:cNvPicPr>
            <a:picLocks noChangeAspect="1"/>
          </p:cNvPicPr>
          <p:nvPr userDrawn="1"/>
        </p:nvPicPr>
        <p:blipFill>
          <a:blip r:embed="rId2"/>
          <a:srcRect/>
          <a:stretch/>
        </p:blipFill>
        <p:spPr>
          <a:xfrm>
            <a:off x="3919002" y="4789991"/>
            <a:ext cx="1305995" cy="175396"/>
          </a:xfrm>
          <a:prstGeom prst="rect">
            <a:avLst/>
          </a:prstGeom>
        </p:spPr>
      </p:pic>
    </p:spTree>
    <p:extLst>
      <p:ext uri="{BB962C8B-B14F-4D97-AF65-F5344CB8AC3E}">
        <p14:creationId xmlns:p14="http://schemas.microsoft.com/office/powerpoint/2010/main" val="221645180"/>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96"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ullets on right s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740275" y="1369221"/>
            <a:ext cx="4065980" cy="1993392"/>
          </a:xfrm>
        </p:spPr>
        <p:txBody>
          <a:bodyPr/>
          <a:lstStyle>
            <a:lvl1pPr marL="115888" indent="-115888">
              <a:lnSpc>
                <a:spcPct val="110000"/>
              </a:lnSpc>
              <a:spcBef>
                <a:spcPts val="800"/>
              </a:spcBef>
              <a:tabLst/>
              <a:defRPr sz="1100">
                <a:solidFill>
                  <a:schemeClr val="tx1"/>
                </a:solidFill>
              </a:defRPr>
            </a:lvl1pPr>
            <a:lvl2pPr marL="233363" indent="-117475">
              <a:lnSpc>
                <a:spcPct val="110000"/>
              </a:lnSpc>
              <a:spcBef>
                <a:spcPts val="800"/>
              </a:spcBef>
              <a:buClr>
                <a:schemeClr val="bg2">
                  <a:lumMod val="90000"/>
                </a:schemeClr>
              </a:buClr>
              <a:buFont typeface="System Font Regular"/>
              <a:buChar char="–"/>
              <a:tabLst/>
              <a:defRPr sz="1000">
                <a:solidFill>
                  <a:schemeClr val="tx1"/>
                </a:solidFill>
              </a:defRPr>
            </a:lvl2pPr>
            <a:lvl3pPr marL="400050" indent="-109538">
              <a:lnSpc>
                <a:spcPct val="110000"/>
              </a:lnSpc>
              <a:spcBef>
                <a:spcPts val="800"/>
              </a:spcBef>
              <a:buFont typeface="Arial" panose="020B0604020202020204" pitchFamily="34" charset="0"/>
              <a:buChar char="•"/>
              <a:tabLst/>
              <a:defRPr sz="1100">
                <a:solidFill>
                  <a:schemeClr val="tx1"/>
                </a:solidFill>
              </a:defRPr>
            </a:lvl3pPr>
            <a:lvl4pPr>
              <a:defRPr sz="1100">
                <a:solidFill>
                  <a:schemeClr val="tx2"/>
                </a:solidFill>
              </a:defRPr>
            </a:lvl4pPr>
            <a:lvl5pPr>
              <a:defRPr sz="110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0" name="Rectangle 9">
            <a:extLst>
              <a:ext uri="{FF2B5EF4-FFF2-40B4-BE49-F238E27FC236}">
                <a16:creationId xmlns:a16="http://schemas.microsoft.com/office/drawing/2014/main" id="{7DBDB5E9-CC7F-9F46-9870-8E1475053F94}"/>
              </a:ext>
            </a:extLst>
          </p:cNvPr>
          <p:cNvSpPr/>
          <p:nvPr userDrawn="1"/>
        </p:nvSpPr>
        <p:spPr>
          <a:xfrm>
            <a:off x="0" y="5024628"/>
            <a:ext cx="9144000" cy="118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C4EF6C5A-F6F4-E241-9DA4-5B6504CC1093}"/>
              </a:ext>
            </a:extLst>
          </p:cNvPr>
          <p:cNvSpPr txBox="1"/>
          <p:nvPr userDrawn="1"/>
        </p:nvSpPr>
        <p:spPr>
          <a:xfrm>
            <a:off x="8639810" y="4818888"/>
            <a:ext cx="320040" cy="118872"/>
          </a:xfrm>
          <a:prstGeom prst="rect">
            <a:avLst/>
          </a:prstGeom>
          <a:noFill/>
        </p:spPr>
        <p:txBody>
          <a:bodyPr wrap="none" lIns="0" tIns="0" rIns="0" bIns="0" rtlCol="0" anchor="ctr" anchorCtr="0">
            <a:noAutofit/>
          </a:bodyPr>
          <a:lstStyle/>
          <a:p>
            <a:pPr algn="r"/>
            <a:fld id="{697D2126-1FBC-824B-9ED0-940771247928}" type="slidenum">
              <a:rPr lang="en-US" sz="800" b="0" i="0">
                <a:latin typeface="Arial" panose="020B0604020202020204" pitchFamily="34" charset="0"/>
              </a:rPr>
              <a:pPr algn="r"/>
              <a:t>‹#›</a:t>
            </a:fld>
            <a:endParaRPr lang="en-US" sz="800" b="0" i="0" dirty="0">
              <a:latin typeface="Arial" panose="020B0604020202020204" pitchFamily="34" charset="0"/>
            </a:endParaRPr>
          </a:p>
        </p:txBody>
      </p:sp>
      <p:pic>
        <p:nvPicPr>
          <p:cNvPr id="7" name="Picture 6">
            <a:extLst>
              <a:ext uri="{FF2B5EF4-FFF2-40B4-BE49-F238E27FC236}">
                <a16:creationId xmlns:a16="http://schemas.microsoft.com/office/drawing/2014/main" id="{5FABF98A-B8D8-0A4E-BE6B-B6A0BD068AF1}"/>
              </a:ext>
            </a:extLst>
          </p:cNvPr>
          <p:cNvPicPr>
            <a:picLocks noChangeAspect="1"/>
          </p:cNvPicPr>
          <p:nvPr userDrawn="1"/>
        </p:nvPicPr>
        <p:blipFill>
          <a:blip r:embed="rId2"/>
          <a:srcRect/>
          <a:stretch/>
        </p:blipFill>
        <p:spPr>
          <a:xfrm>
            <a:off x="3919002" y="4789991"/>
            <a:ext cx="1305995" cy="175396"/>
          </a:xfrm>
          <a:prstGeom prst="rect">
            <a:avLst/>
          </a:prstGeom>
        </p:spPr>
      </p:pic>
    </p:spTree>
    <p:extLst>
      <p:ext uri="{BB962C8B-B14F-4D97-AF65-F5344CB8AC3E}">
        <p14:creationId xmlns:p14="http://schemas.microsoft.com/office/powerpoint/2010/main" val="3872569321"/>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2986"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asic Table of Conten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C9994-4BA5-9043-BF97-88403CC83BE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17F0BCC5-BFC8-834D-9E90-79829C6C001C}"/>
              </a:ext>
            </a:extLst>
          </p:cNvPr>
          <p:cNvSpPr>
            <a:spLocks noGrp="1"/>
          </p:cNvSpPr>
          <p:nvPr>
            <p:ph type="body" sz="quarter" idx="10"/>
          </p:nvPr>
        </p:nvSpPr>
        <p:spPr>
          <a:xfrm>
            <a:off x="184150" y="1304925"/>
            <a:ext cx="7788275" cy="3165475"/>
          </a:xfrm>
        </p:spPr>
        <p:txBody>
          <a:bodyPr/>
          <a:lstStyle>
            <a:lvl1pPr marL="233363" indent="-233363">
              <a:spcBef>
                <a:spcPts val="1200"/>
              </a:spcBef>
              <a:buFont typeface="+mj-lt"/>
              <a:buAutoNum type="arabicPeriod"/>
              <a:tabLst>
                <a:tab pos="7197725" algn="r"/>
              </a:tabLst>
              <a:defRPr sz="1600"/>
            </a:lvl1pPr>
            <a:lvl2pPr marL="349250" indent="-115888">
              <a:spcBef>
                <a:spcPts val="1200"/>
              </a:spcBef>
              <a:buFont typeface="Wingdings" pitchFamily="2" charset="2"/>
              <a:buChar char="§"/>
              <a:tabLst/>
              <a:defRPr sz="1200"/>
            </a:lvl2pPr>
            <a:lvl3pPr marL="1028700" indent="-342900">
              <a:buFont typeface="+mj-lt"/>
              <a:buAutoNum type="arabicPeriod"/>
              <a:defRPr sz="1100"/>
            </a:lvl3pPr>
            <a:lvl4pPr marL="1371600" indent="-342900">
              <a:buFont typeface="+mj-lt"/>
              <a:buAutoNum type="arabicPeriod"/>
              <a:defRPr sz="1050"/>
            </a:lvl4pPr>
            <a:lvl5pPr marL="1714500" indent="-342900">
              <a:buFont typeface="+mj-lt"/>
              <a:buAutoNum type="arabicPeriod"/>
              <a:defRPr sz="1050"/>
            </a:lvl5pPr>
          </a:lstStyle>
          <a:p>
            <a:pPr lvl="0"/>
            <a:r>
              <a:rPr lang="en-US"/>
              <a:t>Click to edit Master text styles</a:t>
            </a:r>
          </a:p>
          <a:p>
            <a:pPr lvl="1"/>
            <a:r>
              <a:rPr lang="en-US"/>
              <a:t>Second level</a:t>
            </a:r>
          </a:p>
        </p:txBody>
      </p:sp>
      <p:sp>
        <p:nvSpPr>
          <p:cNvPr id="5" name="Rectangle 4">
            <a:extLst>
              <a:ext uri="{FF2B5EF4-FFF2-40B4-BE49-F238E27FC236}">
                <a16:creationId xmlns:a16="http://schemas.microsoft.com/office/drawing/2014/main" id="{3C37B5AD-6666-064C-B4F8-B279E1966CF9}"/>
              </a:ext>
            </a:extLst>
          </p:cNvPr>
          <p:cNvSpPr/>
          <p:nvPr userDrawn="1"/>
        </p:nvSpPr>
        <p:spPr>
          <a:xfrm>
            <a:off x="0" y="5024628"/>
            <a:ext cx="9144000" cy="118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F4B9FA2F-ECD7-BA49-A361-1BB97DDC458D}"/>
              </a:ext>
            </a:extLst>
          </p:cNvPr>
          <p:cNvSpPr txBox="1"/>
          <p:nvPr userDrawn="1"/>
        </p:nvSpPr>
        <p:spPr>
          <a:xfrm>
            <a:off x="8639810" y="4818888"/>
            <a:ext cx="320040" cy="118872"/>
          </a:xfrm>
          <a:prstGeom prst="rect">
            <a:avLst/>
          </a:prstGeom>
          <a:noFill/>
        </p:spPr>
        <p:txBody>
          <a:bodyPr wrap="none" lIns="0" tIns="0" rIns="0" bIns="0" rtlCol="0" anchor="ctr" anchorCtr="0">
            <a:noAutofit/>
          </a:bodyPr>
          <a:lstStyle/>
          <a:p>
            <a:pPr algn="r"/>
            <a:fld id="{697D2126-1FBC-824B-9ED0-940771247928}" type="slidenum">
              <a:rPr lang="en-US" sz="800" b="0" i="0">
                <a:latin typeface="Arial" panose="020B0604020202020204" pitchFamily="34" charset="0"/>
              </a:rPr>
              <a:pPr algn="r"/>
              <a:t>‹#›</a:t>
            </a:fld>
            <a:endParaRPr lang="en-US" sz="800" b="0" i="0" dirty="0">
              <a:latin typeface="Arial" panose="020B0604020202020204" pitchFamily="34" charset="0"/>
            </a:endParaRPr>
          </a:p>
        </p:txBody>
      </p:sp>
      <p:pic>
        <p:nvPicPr>
          <p:cNvPr id="7" name="Picture 6">
            <a:extLst>
              <a:ext uri="{FF2B5EF4-FFF2-40B4-BE49-F238E27FC236}">
                <a16:creationId xmlns:a16="http://schemas.microsoft.com/office/drawing/2014/main" id="{E66474B6-3E36-1342-ACBB-AFA7E9EFC8D3}"/>
              </a:ext>
            </a:extLst>
          </p:cNvPr>
          <p:cNvPicPr>
            <a:picLocks noChangeAspect="1"/>
          </p:cNvPicPr>
          <p:nvPr userDrawn="1"/>
        </p:nvPicPr>
        <p:blipFill>
          <a:blip r:embed="rId2"/>
          <a:srcRect/>
          <a:stretch/>
        </p:blipFill>
        <p:spPr>
          <a:xfrm>
            <a:off x="3919002" y="4789991"/>
            <a:ext cx="1305995" cy="175396"/>
          </a:xfrm>
          <a:prstGeom prst="rect">
            <a:avLst/>
          </a:prstGeom>
        </p:spPr>
      </p:pic>
    </p:spTree>
    <p:extLst>
      <p:ext uri="{BB962C8B-B14F-4D97-AF65-F5344CB8AC3E}">
        <p14:creationId xmlns:p14="http://schemas.microsoft.com/office/powerpoint/2010/main" val="16287226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able of Contents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3CBAF-50A0-894B-AF72-9C9AE5B0C304}"/>
              </a:ext>
            </a:extLst>
          </p:cNvPr>
          <p:cNvSpPr>
            <a:spLocks noGrp="1"/>
          </p:cNvSpPr>
          <p:nvPr>
            <p:ph type="title"/>
          </p:nvPr>
        </p:nvSpPr>
        <p:spPr>
          <a:xfrm>
            <a:off x="184150" y="166052"/>
            <a:ext cx="7986014" cy="507696"/>
          </a:xfrm>
        </p:spPr>
        <p:txBody>
          <a:bodyPr/>
          <a:lstStyle/>
          <a:p>
            <a:r>
              <a:rPr lang="en-US"/>
              <a:t>Click to edit Master title style</a:t>
            </a:r>
          </a:p>
        </p:txBody>
      </p:sp>
      <p:sp>
        <p:nvSpPr>
          <p:cNvPr id="4" name="Table Placeholder 3">
            <a:extLst>
              <a:ext uri="{FF2B5EF4-FFF2-40B4-BE49-F238E27FC236}">
                <a16:creationId xmlns:a16="http://schemas.microsoft.com/office/drawing/2014/main" id="{42E5CDC1-4B1D-4746-A5EC-5AAB8631ABDA}"/>
              </a:ext>
            </a:extLst>
          </p:cNvPr>
          <p:cNvSpPr>
            <a:spLocks noGrp="1"/>
          </p:cNvSpPr>
          <p:nvPr>
            <p:ph type="tbl" sz="quarter" idx="10"/>
          </p:nvPr>
        </p:nvSpPr>
        <p:spPr>
          <a:xfrm>
            <a:off x="184150" y="1214438"/>
            <a:ext cx="8775700" cy="3365500"/>
          </a:xfrm>
          <a:ln w="6350">
            <a:solidFill>
              <a:schemeClr val="bg2"/>
            </a:solidFill>
          </a:ln>
        </p:spPr>
        <p:txBody>
          <a:bodyPr/>
          <a:lstStyle>
            <a:lvl1pPr marL="0" indent="0">
              <a:buNone/>
              <a:defRPr sz="1200"/>
            </a:lvl1pPr>
          </a:lstStyle>
          <a:p>
            <a:r>
              <a:rPr lang="en-US" dirty="0"/>
              <a:t>Click icon to add table</a:t>
            </a:r>
          </a:p>
        </p:txBody>
      </p:sp>
      <p:sp>
        <p:nvSpPr>
          <p:cNvPr id="5" name="Rectangle 4">
            <a:extLst>
              <a:ext uri="{FF2B5EF4-FFF2-40B4-BE49-F238E27FC236}">
                <a16:creationId xmlns:a16="http://schemas.microsoft.com/office/drawing/2014/main" id="{D0718716-33AF-8B4F-B0BC-DE62E33CEC32}"/>
              </a:ext>
            </a:extLst>
          </p:cNvPr>
          <p:cNvSpPr/>
          <p:nvPr userDrawn="1"/>
        </p:nvSpPr>
        <p:spPr>
          <a:xfrm>
            <a:off x="0" y="5024628"/>
            <a:ext cx="9144000" cy="118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1A5314BA-236D-9E4A-BD2C-2E773D881650}"/>
              </a:ext>
            </a:extLst>
          </p:cNvPr>
          <p:cNvSpPr txBox="1"/>
          <p:nvPr userDrawn="1"/>
        </p:nvSpPr>
        <p:spPr>
          <a:xfrm>
            <a:off x="8639810" y="4818888"/>
            <a:ext cx="320040" cy="118872"/>
          </a:xfrm>
          <a:prstGeom prst="rect">
            <a:avLst/>
          </a:prstGeom>
          <a:noFill/>
        </p:spPr>
        <p:txBody>
          <a:bodyPr wrap="none" lIns="0" tIns="0" rIns="0" bIns="0" rtlCol="0" anchor="ctr" anchorCtr="0">
            <a:noAutofit/>
          </a:bodyPr>
          <a:lstStyle/>
          <a:p>
            <a:pPr algn="r"/>
            <a:fld id="{697D2126-1FBC-824B-9ED0-940771247928}" type="slidenum">
              <a:rPr lang="en-US" sz="800" b="0" i="0">
                <a:latin typeface="Arial" panose="020B0604020202020204" pitchFamily="34" charset="0"/>
              </a:rPr>
              <a:pPr algn="r"/>
              <a:t>‹#›</a:t>
            </a:fld>
            <a:endParaRPr lang="en-US" sz="800" b="0" i="0" dirty="0">
              <a:latin typeface="Arial" panose="020B0604020202020204" pitchFamily="34" charset="0"/>
            </a:endParaRPr>
          </a:p>
        </p:txBody>
      </p:sp>
      <p:pic>
        <p:nvPicPr>
          <p:cNvPr id="7" name="Picture 6">
            <a:extLst>
              <a:ext uri="{FF2B5EF4-FFF2-40B4-BE49-F238E27FC236}">
                <a16:creationId xmlns:a16="http://schemas.microsoft.com/office/drawing/2014/main" id="{2B7CB9B7-409E-BC4C-B45F-BFA43704D7BA}"/>
              </a:ext>
            </a:extLst>
          </p:cNvPr>
          <p:cNvPicPr>
            <a:picLocks noChangeAspect="1"/>
          </p:cNvPicPr>
          <p:nvPr userDrawn="1"/>
        </p:nvPicPr>
        <p:blipFill>
          <a:blip r:embed="rId2"/>
          <a:srcRect/>
          <a:stretch/>
        </p:blipFill>
        <p:spPr>
          <a:xfrm>
            <a:off x="3919002" y="4789991"/>
            <a:ext cx="1305995" cy="175396"/>
          </a:xfrm>
          <a:prstGeom prst="rect">
            <a:avLst/>
          </a:prstGeom>
        </p:spPr>
      </p:pic>
    </p:spTree>
    <p:extLst>
      <p:ext uri="{BB962C8B-B14F-4D97-AF65-F5344CB8AC3E}">
        <p14:creationId xmlns:p14="http://schemas.microsoft.com/office/powerpoint/2010/main" val="34688199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One Large Chart on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3CBAF-50A0-894B-AF72-9C9AE5B0C304}"/>
              </a:ext>
            </a:extLst>
          </p:cNvPr>
          <p:cNvSpPr>
            <a:spLocks noGrp="1"/>
          </p:cNvSpPr>
          <p:nvPr>
            <p:ph type="title"/>
          </p:nvPr>
        </p:nvSpPr>
        <p:spPr>
          <a:xfrm>
            <a:off x="184150" y="166052"/>
            <a:ext cx="7986014" cy="507696"/>
          </a:xfrm>
        </p:spPr>
        <p:txBody>
          <a:bodyPr/>
          <a:lstStyle/>
          <a:p>
            <a:r>
              <a:rPr lang="en-US"/>
              <a:t>Click to edit Master title style</a:t>
            </a:r>
          </a:p>
        </p:txBody>
      </p:sp>
      <p:sp>
        <p:nvSpPr>
          <p:cNvPr id="5" name="Chart Placeholder 4">
            <a:extLst>
              <a:ext uri="{FF2B5EF4-FFF2-40B4-BE49-F238E27FC236}">
                <a16:creationId xmlns:a16="http://schemas.microsoft.com/office/drawing/2014/main" id="{45B6AF5B-2DB2-014A-878B-C2E319FD85C3}"/>
              </a:ext>
            </a:extLst>
          </p:cNvPr>
          <p:cNvSpPr>
            <a:spLocks noGrp="1"/>
          </p:cNvSpPr>
          <p:nvPr>
            <p:ph type="chart" sz="quarter" idx="10"/>
          </p:nvPr>
        </p:nvSpPr>
        <p:spPr>
          <a:xfrm>
            <a:off x="184150" y="1000125"/>
            <a:ext cx="8775700" cy="3721100"/>
          </a:xfrm>
        </p:spPr>
        <p:txBody>
          <a:bodyPr/>
          <a:lstStyle>
            <a:lvl1pPr marL="0" indent="0">
              <a:buNone/>
              <a:defRPr/>
            </a:lvl1pPr>
          </a:lstStyle>
          <a:p>
            <a:r>
              <a:rPr lang="en-US" dirty="0"/>
              <a:t>Click icon to add chart</a:t>
            </a:r>
          </a:p>
        </p:txBody>
      </p:sp>
      <p:sp>
        <p:nvSpPr>
          <p:cNvPr id="7" name="Rectangle 6">
            <a:extLst>
              <a:ext uri="{FF2B5EF4-FFF2-40B4-BE49-F238E27FC236}">
                <a16:creationId xmlns:a16="http://schemas.microsoft.com/office/drawing/2014/main" id="{C1E69B7F-E3FE-CB4E-9B45-FEB744C6D842}"/>
              </a:ext>
            </a:extLst>
          </p:cNvPr>
          <p:cNvSpPr/>
          <p:nvPr userDrawn="1"/>
        </p:nvSpPr>
        <p:spPr>
          <a:xfrm>
            <a:off x="0" y="5024628"/>
            <a:ext cx="9144000" cy="118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A64FF176-6083-F94B-ABBA-AD00BF9EBBE0}"/>
              </a:ext>
            </a:extLst>
          </p:cNvPr>
          <p:cNvSpPr txBox="1"/>
          <p:nvPr userDrawn="1"/>
        </p:nvSpPr>
        <p:spPr>
          <a:xfrm>
            <a:off x="8639810" y="4818888"/>
            <a:ext cx="320040" cy="118872"/>
          </a:xfrm>
          <a:prstGeom prst="rect">
            <a:avLst/>
          </a:prstGeom>
          <a:noFill/>
        </p:spPr>
        <p:txBody>
          <a:bodyPr wrap="none" lIns="0" tIns="0" rIns="0" bIns="0" rtlCol="0" anchor="ctr" anchorCtr="0">
            <a:noAutofit/>
          </a:bodyPr>
          <a:lstStyle/>
          <a:p>
            <a:pPr algn="r"/>
            <a:fld id="{697D2126-1FBC-824B-9ED0-940771247928}" type="slidenum">
              <a:rPr lang="en-US" sz="800" b="0" i="0">
                <a:latin typeface="Arial" panose="020B0604020202020204" pitchFamily="34" charset="0"/>
              </a:rPr>
              <a:pPr algn="r"/>
              <a:t>‹#›</a:t>
            </a:fld>
            <a:endParaRPr lang="en-US" sz="800" b="0" i="0" dirty="0">
              <a:latin typeface="Arial" panose="020B0604020202020204" pitchFamily="34" charset="0"/>
            </a:endParaRPr>
          </a:p>
        </p:txBody>
      </p:sp>
      <p:pic>
        <p:nvPicPr>
          <p:cNvPr id="8" name="Picture 7">
            <a:extLst>
              <a:ext uri="{FF2B5EF4-FFF2-40B4-BE49-F238E27FC236}">
                <a16:creationId xmlns:a16="http://schemas.microsoft.com/office/drawing/2014/main" id="{E5751B5D-A97A-3243-80B4-5C1CC028996C}"/>
              </a:ext>
            </a:extLst>
          </p:cNvPr>
          <p:cNvPicPr>
            <a:picLocks noChangeAspect="1"/>
          </p:cNvPicPr>
          <p:nvPr userDrawn="1"/>
        </p:nvPicPr>
        <p:blipFill>
          <a:blip r:embed="rId2"/>
          <a:srcRect/>
          <a:stretch/>
        </p:blipFill>
        <p:spPr>
          <a:xfrm>
            <a:off x="3919002" y="4789991"/>
            <a:ext cx="1305995" cy="175396"/>
          </a:xfrm>
          <a:prstGeom prst="rect">
            <a:avLst/>
          </a:prstGeom>
        </p:spPr>
      </p:pic>
    </p:spTree>
    <p:extLst>
      <p:ext uri="{BB962C8B-B14F-4D97-AF65-F5344CB8AC3E}">
        <p14:creationId xmlns:p14="http://schemas.microsoft.com/office/powerpoint/2010/main" val="5901287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Charts on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3CBAF-50A0-894B-AF72-9C9AE5B0C304}"/>
              </a:ext>
            </a:extLst>
          </p:cNvPr>
          <p:cNvSpPr>
            <a:spLocks noGrp="1"/>
          </p:cNvSpPr>
          <p:nvPr>
            <p:ph type="title"/>
          </p:nvPr>
        </p:nvSpPr>
        <p:spPr>
          <a:xfrm>
            <a:off x="184150" y="166052"/>
            <a:ext cx="7986014" cy="507696"/>
          </a:xfrm>
        </p:spPr>
        <p:txBody>
          <a:bodyPr/>
          <a:lstStyle/>
          <a:p>
            <a:r>
              <a:rPr lang="en-US"/>
              <a:t>Click to edit Master title style</a:t>
            </a:r>
          </a:p>
        </p:txBody>
      </p:sp>
      <p:sp>
        <p:nvSpPr>
          <p:cNvPr id="5" name="Chart Placeholder 4">
            <a:extLst>
              <a:ext uri="{FF2B5EF4-FFF2-40B4-BE49-F238E27FC236}">
                <a16:creationId xmlns:a16="http://schemas.microsoft.com/office/drawing/2014/main" id="{45B6AF5B-2DB2-014A-878B-C2E319FD85C3}"/>
              </a:ext>
            </a:extLst>
          </p:cNvPr>
          <p:cNvSpPr>
            <a:spLocks noGrp="1"/>
          </p:cNvSpPr>
          <p:nvPr>
            <p:ph type="chart" sz="quarter" idx="10"/>
          </p:nvPr>
        </p:nvSpPr>
        <p:spPr>
          <a:xfrm>
            <a:off x="184150" y="1000125"/>
            <a:ext cx="4176713" cy="3721100"/>
          </a:xfrm>
        </p:spPr>
        <p:txBody>
          <a:bodyPr/>
          <a:lstStyle>
            <a:lvl1pPr marL="0" indent="0">
              <a:buNone/>
              <a:defRPr/>
            </a:lvl1pPr>
          </a:lstStyle>
          <a:p>
            <a:r>
              <a:rPr lang="en-US" dirty="0"/>
              <a:t>Click icon to add chart</a:t>
            </a:r>
          </a:p>
        </p:txBody>
      </p:sp>
      <p:sp>
        <p:nvSpPr>
          <p:cNvPr id="6" name="Chart Placeholder 4">
            <a:extLst>
              <a:ext uri="{FF2B5EF4-FFF2-40B4-BE49-F238E27FC236}">
                <a16:creationId xmlns:a16="http://schemas.microsoft.com/office/drawing/2014/main" id="{118316A8-07DC-A141-B138-70B495D08EF4}"/>
              </a:ext>
            </a:extLst>
          </p:cNvPr>
          <p:cNvSpPr>
            <a:spLocks noGrp="1"/>
          </p:cNvSpPr>
          <p:nvPr>
            <p:ph type="chart" sz="quarter" idx="11"/>
          </p:nvPr>
        </p:nvSpPr>
        <p:spPr>
          <a:xfrm>
            <a:off x="4568580" y="1000125"/>
            <a:ext cx="4176713" cy="3721100"/>
          </a:xfrm>
        </p:spPr>
        <p:txBody>
          <a:bodyPr/>
          <a:lstStyle>
            <a:lvl1pPr marL="0" indent="0">
              <a:buNone/>
              <a:defRPr/>
            </a:lvl1pPr>
          </a:lstStyle>
          <a:p>
            <a:r>
              <a:rPr lang="en-US" dirty="0"/>
              <a:t>Click icon to add chart</a:t>
            </a:r>
          </a:p>
        </p:txBody>
      </p:sp>
      <p:sp>
        <p:nvSpPr>
          <p:cNvPr id="7" name="Rectangle 6">
            <a:extLst>
              <a:ext uri="{FF2B5EF4-FFF2-40B4-BE49-F238E27FC236}">
                <a16:creationId xmlns:a16="http://schemas.microsoft.com/office/drawing/2014/main" id="{8F26A65E-78B3-0843-90BB-E12A67BB9EC4}"/>
              </a:ext>
            </a:extLst>
          </p:cNvPr>
          <p:cNvSpPr/>
          <p:nvPr userDrawn="1"/>
        </p:nvSpPr>
        <p:spPr>
          <a:xfrm>
            <a:off x="0" y="5024628"/>
            <a:ext cx="9144000" cy="118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1B849F2B-2C5C-EA4D-8982-A479CA2D7831}"/>
              </a:ext>
            </a:extLst>
          </p:cNvPr>
          <p:cNvSpPr txBox="1"/>
          <p:nvPr userDrawn="1"/>
        </p:nvSpPr>
        <p:spPr>
          <a:xfrm>
            <a:off x="8639810" y="4818888"/>
            <a:ext cx="320040" cy="118872"/>
          </a:xfrm>
          <a:prstGeom prst="rect">
            <a:avLst/>
          </a:prstGeom>
          <a:noFill/>
        </p:spPr>
        <p:txBody>
          <a:bodyPr wrap="none" lIns="0" tIns="0" rIns="0" bIns="0" rtlCol="0" anchor="ctr" anchorCtr="0">
            <a:noAutofit/>
          </a:bodyPr>
          <a:lstStyle/>
          <a:p>
            <a:pPr algn="r"/>
            <a:fld id="{697D2126-1FBC-824B-9ED0-940771247928}" type="slidenum">
              <a:rPr lang="en-US" sz="800" b="0" i="0">
                <a:latin typeface="Arial" panose="020B0604020202020204" pitchFamily="34" charset="0"/>
              </a:rPr>
              <a:pPr algn="r"/>
              <a:t>‹#›</a:t>
            </a:fld>
            <a:endParaRPr lang="en-US" sz="800" b="0" i="0" dirty="0">
              <a:latin typeface="Arial" panose="020B0604020202020204" pitchFamily="34" charset="0"/>
            </a:endParaRPr>
          </a:p>
        </p:txBody>
      </p:sp>
      <p:pic>
        <p:nvPicPr>
          <p:cNvPr id="8" name="Picture 7">
            <a:extLst>
              <a:ext uri="{FF2B5EF4-FFF2-40B4-BE49-F238E27FC236}">
                <a16:creationId xmlns:a16="http://schemas.microsoft.com/office/drawing/2014/main" id="{9A699F51-95D0-4644-8ECA-2DB109B9D9F6}"/>
              </a:ext>
            </a:extLst>
          </p:cNvPr>
          <p:cNvPicPr>
            <a:picLocks noChangeAspect="1"/>
          </p:cNvPicPr>
          <p:nvPr userDrawn="1"/>
        </p:nvPicPr>
        <p:blipFill>
          <a:blip r:embed="rId2"/>
          <a:srcRect/>
          <a:stretch/>
        </p:blipFill>
        <p:spPr>
          <a:xfrm>
            <a:off x="3919002" y="4789991"/>
            <a:ext cx="1305995" cy="175396"/>
          </a:xfrm>
          <a:prstGeom prst="rect">
            <a:avLst/>
          </a:prstGeom>
        </p:spPr>
      </p:pic>
    </p:spTree>
    <p:extLst>
      <p:ext uri="{BB962C8B-B14F-4D97-AF65-F5344CB8AC3E}">
        <p14:creationId xmlns:p14="http://schemas.microsoft.com/office/powerpoint/2010/main" val="37341204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ide Section Page">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D15FE4D-714A-9449-A84A-CEBA1476B539}"/>
              </a:ext>
            </a:extLst>
          </p:cNvPr>
          <p:cNvSpPr/>
          <p:nvPr userDrawn="1"/>
        </p:nvSpPr>
        <p:spPr>
          <a:xfrm>
            <a:off x="0" y="0"/>
            <a:ext cx="23749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586628" y="166052"/>
            <a:ext cx="5583536" cy="507696"/>
          </a:xfrm>
        </p:spPr>
        <p:txBody>
          <a:bodyPr/>
          <a:lstStyle/>
          <a:p>
            <a:r>
              <a:rPr lang="en-US"/>
              <a:t>Click to edit Master title style</a:t>
            </a:r>
          </a:p>
        </p:txBody>
      </p:sp>
      <p:sp>
        <p:nvSpPr>
          <p:cNvPr id="3" name="Content Placeholder 2"/>
          <p:cNvSpPr>
            <a:spLocks noGrp="1"/>
          </p:cNvSpPr>
          <p:nvPr>
            <p:ph idx="1"/>
          </p:nvPr>
        </p:nvSpPr>
        <p:spPr>
          <a:xfrm>
            <a:off x="184151" y="1175068"/>
            <a:ext cx="2007904" cy="1993392"/>
          </a:xfrm>
        </p:spPr>
        <p:txBody>
          <a:bodyPr/>
          <a:lstStyle>
            <a:lvl1pPr marL="115888" indent="-115888">
              <a:lnSpc>
                <a:spcPct val="110000"/>
              </a:lnSpc>
              <a:spcBef>
                <a:spcPts val="800"/>
              </a:spcBef>
              <a:tabLst/>
              <a:defRPr sz="1100">
                <a:solidFill>
                  <a:schemeClr val="bg1"/>
                </a:solidFill>
              </a:defRPr>
            </a:lvl1pPr>
            <a:lvl2pPr marL="233363" indent="-117475">
              <a:lnSpc>
                <a:spcPct val="110000"/>
              </a:lnSpc>
              <a:spcBef>
                <a:spcPts val="800"/>
              </a:spcBef>
              <a:buClr>
                <a:schemeClr val="bg2">
                  <a:lumMod val="90000"/>
                </a:schemeClr>
              </a:buClr>
              <a:buFont typeface="Wingdings" pitchFamily="2" charset="2"/>
              <a:buChar char="§"/>
              <a:tabLst/>
              <a:defRPr sz="1000">
                <a:solidFill>
                  <a:schemeClr val="bg1"/>
                </a:solidFill>
              </a:defRPr>
            </a:lvl2pPr>
            <a:lvl3pPr marL="400050" indent="-109538">
              <a:lnSpc>
                <a:spcPct val="110000"/>
              </a:lnSpc>
              <a:spcBef>
                <a:spcPts val="800"/>
              </a:spcBef>
              <a:buFont typeface="System Font Regular"/>
              <a:buChar char="–"/>
              <a:tabLst/>
              <a:defRPr sz="1100">
                <a:solidFill>
                  <a:schemeClr val="bg1"/>
                </a:solidFill>
              </a:defRPr>
            </a:lvl3pPr>
            <a:lvl4pPr>
              <a:defRPr sz="1100">
                <a:solidFill>
                  <a:schemeClr val="tx2"/>
                </a:solidFill>
              </a:defRPr>
            </a:lvl4pPr>
            <a:lvl5pPr>
              <a:defRPr sz="110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0" name="Rectangle 9">
            <a:extLst>
              <a:ext uri="{FF2B5EF4-FFF2-40B4-BE49-F238E27FC236}">
                <a16:creationId xmlns:a16="http://schemas.microsoft.com/office/drawing/2014/main" id="{7DBDB5E9-CC7F-9F46-9870-8E1475053F94}"/>
              </a:ext>
            </a:extLst>
          </p:cNvPr>
          <p:cNvSpPr/>
          <p:nvPr userDrawn="1"/>
        </p:nvSpPr>
        <p:spPr>
          <a:xfrm>
            <a:off x="0" y="5024628"/>
            <a:ext cx="9144000" cy="118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343ED667-5103-3E48-93E1-024CA162DE61}"/>
              </a:ext>
            </a:extLst>
          </p:cNvPr>
          <p:cNvSpPr txBox="1"/>
          <p:nvPr userDrawn="1"/>
        </p:nvSpPr>
        <p:spPr>
          <a:xfrm>
            <a:off x="8639810" y="4818888"/>
            <a:ext cx="320040" cy="118872"/>
          </a:xfrm>
          <a:prstGeom prst="rect">
            <a:avLst/>
          </a:prstGeom>
          <a:noFill/>
        </p:spPr>
        <p:txBody>
          <a:bodyPr wrap="none" lIns="0" tIns="0" rIns="0" bIns="0" rtlCol="0" anchor="ctr" anchorCtr="0">
            <a:noAutofit/>
          </a:bodyPr>
          <a:lstStyle/>
          <a:p>
            <a:pPr algn="r"/>
            <a:fld id="{697D2126-1FBC-824B-9ED0-940771247928}" type="slidenum">
              <a:rPr lang="en-US" sz="800" b="0" i="0">
                <a:latin typeface="Arial" panose="020B0604020202020204" pitchFamily="34" charset="0"/>
              </a:rPr>
              <a:pPr algn="r"/>
              <a:t>‹#›</a:t>
            </a:fld>
            <a:endParaRPr lang="en-US" sz="800" b="0" i="0" dirty="0">
              <a:latin typeface="Arial" panose="020B0604020202020204" pitchFamily="34" charset="0"/>
            </a:endParaRPr>
          </a:p>
        </p:txBody>
      </p:sp>
      <p:sp>
        <p:nvSpPr>
          <p:cNvPr id="5" name="Text Placeholder 4">
            <a:extLst>
              <a:ext uri="{FF2B5EF4-FFF2-40B4-BE49-F238E27FC236}">
                <a16:creationId xmlns:a16="http://schemas.microsoft.com/office/drawing/2014/main" id="{C22AA8FD-7F55-EE49-9D04-F19D00ADC296}"/>
              </a:ext>
            </a:extLst>
          </p:cNvPr>
          <p:cNvSpPr>
            <a:spLocks noGrp="1"/>
          </p:cNvSpPr>
          <p:nvPr>
            <p:ph type="body" sz="quarter" idx="10"/>
          </p:nvPr>
        </p:nvSpPr>
        <p:spPr>
          <a:xfrm>
            <a:off x="202938" y="166052"/>
            <a:ext cx="2007905" cy="523875"/>
          </a:xfrm>
        </p:spPr>
        <p:txBody>
          <a:bodyPr vert="horz" lIns="0" tIns="0" rIns="0" bIns="0" rtlCol="0" anchor="t" anchorCtr="0">
            <a:noAutofit/>
          </a:bodyPr>
          <a:lstStyle>
            <a:lvl1pPr marL="0" indent="0">
              <a:buNone/>
              <a:tabLst/>
              <a:defRPr lang="en-US" sz="2000">
                <a:solidFill>
                  <a:schemeClr val="bg1"/>
                </a:solidFill>
                <a:ea typeface="+mj-ea"/>
                <a:cs typeface="+mj-cs"/>
              </a:defRPr>
            </a:lvl1pPr>
          </a:lstStyle>
          <a:p>
            <a:pPr marL="6350" lvl="0" indent="-6350">
              <a:spcBef>
                <a:spcPct val="0"/>
              </a:spcBef>
            </a:pPr>
            <a:r>
              <a:rPr lang="en-US"/>
              <a:t>Click to edit Master text styles</a:t>
            </a:r>
          </a:p>
        </p:txBody>
      </p:sp>
      <p:sp>
        <p:nvSpPr>
          <p:cNvPr id="22" name="Text Placeholder 5">
            <a:extLst>
              <a:ext uri="{FF2B5EF4-FFF2-40B4-BE49-F238E27FC236}">
                <a16:creationId xmlns:a16="http://schemas.microsoft.com/office/drawing/2014/main" id="{EF556C5A-FA75-D14C-9682-E73F079C0EC9}"/>
              </a:ext>
            </a:extLst>
          </p:cNvPr>
          <p:cNvSpPr>
            <a:spLocks noGrp="1"/>
          </p:cNvSpPr>
          <p:nvPr>
            <p:ph type="body" sz="quarter" idx="11"/>
          </p:nvPr>
        </p:nvSpPr>
        <p:spPr>
          <a:xfrm>
            <a:off x="2559051" y="844237"/>
            <a:ext cx="3045317" cy="272028"/>
          </a:xfrm>
          <a:solidFill>
            <a:srgbClr val="E1E3E5"/>
          </a:solidFill>
        </p:spPr>
        <p:txBody>
          <a:bodyPr lIns="91440" tIns="91440" bIns="91440" anchor="ctr" anchorCtr="0"/>
          <a:lstStyle>
            <a:lvl1pPr marL="0" indent="0">
              <a:lnSpc>
                <a:spcPct val="100000"/>
              </a:lnSpc>
              <a:spcBef>
                <a:spcPts val="0"/>
              </a:spcBef>
              <a:buNone/>
              <a:defRPr sz="1400" b="0">
                <a:solidFill>
                  <a:schemeClr val="tx1"/>
                </a:solidFill>
              </a:defRPr>
            </a:lvl1pPr>
            <a:lvl2pPr marL="342900" indent="0">
              <a:buNone/>
              <a:defRPr sz="1400" b="1">
                <a:solidFill>
                  <a:schemeClr val="bg1"/>
                </a:solidFill>
              </a:defRPr>
            </a:lvl2pPr>
            <a:lvl3pPr marL="685800" indent="0">
              <a:buNone/>
              <a:defRPr sz="1400" b="1">
                <a:solidFill>
                  <a:schemeClr val="bg1"/>
                </a:solidFill>
              </a:defRPr>
            </a:lvl3pPr>
            <a:lvl4pPr marL="1028700" indent="0">
              <a:buNone/>
              <a:defRPr sz="1400" b="1">
                <a:solidFill>
                  <a:schemeClr val="bg1"/>
                </a:solidFill>
              </a:defRPr>
            </a:lvl4pPr>
            <a:lvl5pPr marL="1371600" indent="0">
              <a:buNone/>
              <a:defRPr sz="1400" b="1">
                <a:solidFill>
                  <a:schemeClr val="bg1"/>
                </a:solidFill>
              </a:defRPr>
            </a:lvl5pPr>
          </a:lstStyle>
          <a:p>
            <a:pPr lvl="0"/>
            <a:r>
              <a:rPr lang="en-US"/>
              <a:t>Click to edit Master text styles</a:t>
            </a:r>
          </a:p>
        </p:txBody>
      </p:sp>
      <p:sp>
        <p:nvSpPr>
          <p:cNvPr id="23" name="Text Placeholder 5">
            <a:extLst>
              <a:ext uri="{FF2B5EF4-FFF2-40B4-BE49-F238E27FC236}">
                <a16:creationId xmlns:a16="http://schemas.microsoft.com/office/drawing/2014/main" id="{45CDCD63-A73A-F64B-AC9B-E043F43F94B3}"/>
              </a:ext>
            </a:extLst>
          </p:cNvPr>
          <p:cNvSpPr>
            <a:spLocks noGrp="1"/>
          </p:cNvSpPr>
          <p:nvPr>
            <p:ph type="body" sz="quarter" idx="12"/>
          </p:nvPr>
        </p:nvSpPr>
        <p:spPr>
          <a:xfrm>
            <a:off x="5861550" y="844237"/>
            <a:ext cx="3091598" cy="272028"/>
          </a:xfrm>
          <a:solidFill>
            <a:srgbClr val="E1E3E5"/>
          </a:solidFill>
        </p:spPr>
        <p:txBody>
          <a:bodyPr lIns="91440" tIns="91440" bIns="91440" anchor="ctr" anchorCtr="0"/>
          <a:lstStyle>
            <a:lvl1pPr marL="0" indent="0">
              <a:lnSpc>
                <a:spcPct val="100000"/>
              </a:lnSpc>
              <a:spcBef>
                <a:spcPts val="0"/>
              </a:spcBef>
              <a:buNone/>
              <a:defRPr sz="1400" b="0">
                <a:solidFill>
                  <a:schemeClr val="tx1"/>
                </a:solidFill>
              </a:defRPr>
            </a:lvl1pPr>
            <a:lvl2pPr marL="342900" indent="0">
              <a:buNone/>
              <a:defRPr sz="1400" b="1">
                <a:solidFill>
                  <a:schemeClr val="bg1"/>
                </a:solidFill>
              </a:defRPr>
            </a:lvl2pPr>
            <a:lvl3pPr marL="685800" indent="0">
              <a:buNone/>
              <a:defRPr sz="1400" b="1">
                <a:solidFill>
                  <a:schemeClr val="bg1"/>
                </a:solidFill>
              </a:defRPr>
            </a:lvl3pPr>
            <a:lvl4pPr marL="1028700" indent="0">
              <a:buNone/>
              <a:defRPr sz="1400" b="1">
                <a:solidFill>
                  <a:schemeClr val="bg1"/>
                </a:solidFill>
              </a:defRPr>
            </a:lvl4pPr>
            <a:lvl5pPr marL="1371600" indent="0">
              <a:buNone/>
              <a:defRPr sz="1400" b="1">
                <a:solidFill>
                  <a:schemeClr val="bg1"/>
                </a:solidFill>
              </a:defRPr>
            </a:lvl5pPr>
          </a:lstStyle>
          <a:p>
            <a:pPr lvl="0"/>
            <a:r>
              <a:rPr lang="en-US"/>
              <a:t>Click to edit Master text styles</a:t>
            </a:r>
          </a:p>
        </p:txBody>
      </p:sp>
      <p:sp>
        <p:nvSpPr>
          <p:cNvPr id="24" name="Text Placeholder 5">
            <a:extLst>
              <a:ext uri="{FF2B5EF4-FFF2-40B4-BE49-F238E27FC236}">
                <a16:creationId xmlns:a16="http://schemas.microsoft.com/office/drawing/2014/main" id="{C8619CA8-1EDC-3B42-BF4B-F058A428D144}"/>
              </a:ext>
            </a:extLst>
          </p:cNvPr>
          <p:cNvSpPr>
            <a:spLocks noGrp="1"/>
          </p:cNvSpPr>
          <p:nvPr>
            <p:ph type="body" sz="quarter" idx="13"/>
          </p:nvPr>
        </p:nvSpPr>
        <p:spPr>
          <a:xfrm>
            <a:off x="2559052" y="2853462"/>
            <a:ext cx="3045315" cy="272028"/>
          </a:xfrm>
          <a:solidFill>
            <a:srgbClr val="E1E3E5"/>
          </a:solidFill>
        </p:spPr>
        <p:txBody>
          <a:bodyPr lIns="91440" tIns="91440" bIns="91440" anchor="ctr" anchorCtr="0"/>
          <a:lstStyle>
            <a:lvl1pPr marL="0" indent="0">
              <a:lnSpc>
                <a:spcPct val="100000"/>
              </a:lnSpc>
              <a:spcBef>
                <a:spcPts val="0"/>
              </a:spcBef>
              <a:buNone/>
              <a:defRPr sz="1400" b="0">
                <a:solidFill>
                  <a:schemeClr val="tx1"/>
                </a:solidFill>
              </a:defRPr>
            </a:lvl1pPr>
            <a:lvl2pPr marL="342900" indent="0">
              <a:buNone/>
              <a:defRPr sz="1400" b="1">
                <a:solidFill>
                  <a:schemeClr val="bg1"/>
                </a:solidFill>
              </a:defRPr>
            </a:lvl2pPr>
            <a:lvl3pPr marL="685800" indent="0">
              <a:buNone/>
              <a:defRPr sz="1400" b="1">
                <a:solidFill>
                  <a:schemeClr val="bg1"/>
                </a:solidFill>
              </a:defRPr>
            </a:lvl3pPr>
            <a:lvl4pPr marL="1028700" indent="0">
              <a:buNone/>
              <a:defRPr sz="1400" b="1">
                <a:solidFill>
                  <a:schemeClr val="bg1"/>
                </a:solidFill>
              </a:defRPr>
            </a:lvl4pPr>
            <a:lvl5pPr marL="1371600" indent="0">
              <a:buNone/>
              <a:defRPr sz="1400" b="1">
                <a:solidFill>
                  <a:schemeClr val="bg1"/>
                </a:solidFill>
              </a:defRPr>
            </a:lvl5pPr>
          </a:lstStyle>
          <a:p>
            <a:pPr lvl="0"/>
            <a:r>
              <a:rPr lang="en-US"/>
              <a:t>Click to edit Master text styles</a:t>
            </a:r>
          </a:p>
        </p:txBody>
      </p:sp>
      <p:sp>
        <p:nvSpPr>
          <p:cNvPr id="25" name="Text Placeholder 5">
            <a:extLst>
              <a:ext uri="{FF2B5EF4-FFF2-40B4-BE49-F238E27FC236}">
                <a16:creationId xmlns:a16="http://schemas.microsoft.com/office/drawing/2014/main" id="{859B934B-3B7D-7D42-B114-24AF4EE271FA}"/>
              </a:ext>
            </a:extLst>
          </p:cNvPr>
          <p:cNvSpPr>
            <a:spLocks noGrp="1"/>
          </p:cNvSpPr>
          <p:nvPr>
            <p:ph type="body" sz="quarter" idx="14"/>
          </p:nvPr>
        </p:nvSpPr>
        <p:spPr>
          <a:xfrm>
            <a:off x="5861549" y="2853462"/>
            <a:ext cx="3096883" cy="272028"/>
          </a:xfrm>
          <a:solidFill>
            <a:srgbClr val="E1E3E5"/>
          </a:solidFill>
        </p:spPr>
        <p:txBody>
          <a:bodyPr lIns="91440" tIns="91440" bIns="91440" anchor="ctr" anchorCtr="0"/>
          <a:lstStyle>
            <a:lvl1pPr marL="0" indent="0">
              <a:lnSpc>
                <a:spcPct val="100000"/>
              </a:lnSpc>
              <a:spcBef>
                <a:spcPts val="0"/>
              </a:spcBef>
              <a:buNone/>
              <a:defRPr sz="1400" b="0">
                <a:solidFill>
                  <a:schemeClr val="tx1"/>
                </a:solidFill>
              </a:defRPr>
            </a:lvl1pPr>
            <a:lvl2pPr marL="342900" indent="0">
              <a:buNone/>
              <a:defRPr sz="1400" b="1">
                <a:solidFill>
                  <a:schemeClr val="bg1"/>
                </a:solidFill>
              </a:defRPr>
            </a:lvl2pPr>
            <a:lvl3pPr marL="685800" indent="0">
              <a:buNone/>
              <a:defRPr sz="1400" b="1">
                <a:solidFill>
                  <a:schemeClr val="bg1"/>
                </a:solidFill>
              </a:defRPr>
            </a:lvl3pPr>
            <a:lvl4pPr marL="1028700" indent="0">
              <a:buNone/>
              <a:defRPr sz="1400" b="1">
                <a:solidFill>
                  <a:schemeClr val="bg1"/>
                </a:solidFill>
              </a:defRPr>
            </a:lvl4pPr>
            <a:lvl5pPr marL="1371600" indent="0">
              <a:buNone/>
              <a:defRPr sz="1400" b="1">
                <a:solidFill>
                  <a:schemeClr val="bg1"/>
                </a:solidFill>
              </a:defRPr>
            </a:lvl5pPr>
          </a:lstStyle>
          <a:p>
            <a:pPr lvl="0"/>
            <a:r>
              <a:rPr lang="en-US"/>
              <a:t>Click to edit Master text styles</a:t>
            </a:r>
          </a:p>
        </p:txBody>
      </p:sp>
      <p:cxnSp>
        <p:nvCxnSpPr>
          <p:cNvPr id="26" name="Straight Connector 25">
            <a:extLst>
              <a:ext uri="{FF2B5EF4-FFF2-40B4-BE49-F238E27FC236}">
                <a16:creationId xmlns:a16="http://schemas.microsoft.com/office/drawing/2014/main" id="{FB75EC49-F0BD-9748-B5DD-F62C8B80C59A}"/>
              </a:ext>
            </a:extLst>
          </p:cNvPr>
          <p:cNvCxnSpPr>
            <a:cxnSpLocks/>
          </p:cNvCxnSpPr>
          <p:nvPr userDrawn="1"/>
        </p:nvCxnSpPr>
        <p:spPr>
          <a:xfrm>
            <a:off x="5725346" y="844236"/>
            <a:ext cx="0" cy="37434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3CE75B1-2B8E-7341-A30D-62D6F1BEA55B}"/>
              </a:ext>
            </a:extLst>
          </p:cNvPr>
          <p:cNvCxnSpPr>
            <a:cxnSpLocks/>
          </p:cNvCxnSpPr>
          <p:nvPr userDrawn="1"/>
        </p:nvCxnSpPr>
        <p:spPr>
          <a:xfrm flipH="1">
            <a:off x="2556150" y="2701570"/>
            <a:ext cx="639699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 Placeholder 16">
            <a:extLst>
              <a:ext uri="{FF2B5EF4-FFF2-40B4-BE49-F238E27FC236}">
                <a16:creationId xmlns:a16="http://schemas.microsoft.com/office/drawing/2014/main" id="{6B7E88E7-2C76-F443-9F99-FC8473939AB8}"/>
              </a:ext>
            </a:extLst>
          </p:cNvPr>
          <p:cNvSpPr>
            <a:spLocks noGrp="1"/>
          </p:cNvSpPr>
          <p:nvPr>
            <p:ph type="body" sz="quarter" idx="15"/>
          </p:nvPr>
        </p:nvSpPr>
        <p:spPr>
          <a:xfrm>
            <a:off x="2558523" y="1174817"/>
            <a:ext cx="3045317" cy="1406597"/>
          </a:xfrm>
        </p:spPr>
        <p:txBody>
          <a:bodyPr/>
          <a:lstStyle>
            <a:lvl1pPr marL="122238" indent="-122238">
              <a:tabLst/>
              <a:defRPr sz="1100"/>
            </a:lvl1pPr>
            <a:lvl2pPr marL="292100" indent="-112713">
              <a:buClr>
                <a:schemeClr val="bg2"/>
              </a:buClr>
              <a:buFont typeface="System Font Regular"/>
              <a:buChar char="–"/>
              <a:tabLst/>
              <a:defRPr sz="1100"/>
            </a:lvl2pPr>
            <a:lvl3pPr>
              <a:defRPr sz="1100"/>
            </a:lvl3pPr>
            <a:lvl4pPr>
              <a:defRPr sz="1100"/>
            </a:lvl4pPr>
            <a:lvl5pPr>
              <a:defRPr sz="1100"/>
            </a:lvl5pPr>
          </a:lstStyle>
          <a:p>
            <a:pPr lvl="0"/>
            <a:r>
              <a:rPr lang="en-US"/>
              <a:t>Click to edit Master text styles</a:t>
            </a:r>
          </a:p>
          <a:p>
            <a:pPr lvl="1"/>
            <a:r>
              <a:rPr lang="en-US"/>
              <a:t>Second level</a:t>
            </a:r>
          </a:p>
        </p:txBody>
      </p:sp>
      <p:sp>
        <p:nvSpPr>
          <p:cNvPr id="29" name="Text Placeholder 16">
            <a:extLst>
              <a:ext uri="{FF2B5EF4-FFF2-40B4-BE49-F238E27FC236}">
                <a16:creationId xmlns:a16="http://schemas.microsoft.com/office/drawing/2014/main" id="{5CBA58C8-2201-8C4B-BEAC-9F859D5B2872}"/>
              </a:ext>
            </a:extLst>
          </p:cNvPr>
          <p:cNvSpPr>
            <a:spLocks noGrp="1"/>
          </p:cNvSpPr>
          <p:nvPr>
            <p:ph type="body" sz="quarter" idx="16"/>
          </p:nvPr>
        </p:nvSpPr>
        <p:spPr>
          <a:xfrm>
            <a:off x="5868253" y="1174817"/>
            <a:ext cx="3091598" cy="1406597"/>
          </a:xfrm>
        </p:spPr>
        <p:txBody>
          <a:bodyPr/>
          <a:lstStyle>
            <a:lvl1pPr marL="122238" indent="-122238">
              <a:tabLst/>
              <a:defRPr sz="1100"/>
            </a:lvl1pPr>
            <a:lvl2pPr marL="292100" indent="-112713">
              <a:buClr>
                <a:schemeClr val="bg2"/>
              </a:buClr>
              <a:buFont typeface="System Font Regular"/>
              <a:buChar char="–"/>
              <a:tabLst/>
              <a:defRPr sz="1100"/>
            </a:lvl2pPr>
            <a:lvl3pPr>
              <a:defRPr sz="1100"/>
            </a:lvl3pPr>
            <a:lvl4pPr>
              <a:defRPr sz="1100"/>
            </a:lvl4pPr>
            <a:lvl5pPr>
              <a:defRPr sz="1100"/>
            </a:lvl5pPr>
          </a:lstStyle>
          <a:p>
            <a:pPr lvl="0"/>
            <a:r>
              <a:rPr lang="en-US"/>
              <a:t>Click to edit Master text styles</a:t>
            </a:r>
          </a:p>
          <a:p>
            <a:pPr lvl="1"/>
            <a:r>
              <a:rPr lang="en-US"/>
              <a:t>Second level</a:t>
            </a:r>
          </a:p>
        </p:txBody>
      </p:sp>
      <p:sp>
        <p:nvSpPr>
          <p:cNvPr id="30" name="Text Placeholder 16">
            <a:extLst>
              <a:ext uri="{FF2B5EF4-FFF2-40B4-BE49-F238E27FC236}">
                <a16:creationId xmlns:a16="http://schemas.microsoft.com/office/drawing/2014/main" id="{A8E27B5A-6C00-2340-AB7E-2AEF92FACD2B}"/>
              </a:ext>
            </a:extLst>
          </p:cNvPr>
          <p:cNvSpPr>
            <a:spLocks noGrp="1"/>
          </p:cNvSpPr>
          <p:nvPr>
            <p:ph type="body" sz="quarter" idx="17"/>
          </p:nvPr>
        </p:nvSpPr>
        <p:spPr>
          <a:xfrm>
            <a:off x="2558524" y="3181099"/>
            <a:ext cx="3045315" cy="1406597"/>
          </a:xfrm>
        </p:spPr>
        <p:txBody>
          <a:bodyPr/>
          <a:lstStyle>
            <a:lvl1pPr marL="122238" indent="-122238">
              <a:tabLst/>
              <a:defRPr sz="1100"/>
            </a:lvl1pPr>
            <a:lvl2pPr marL="292100" indent="-112713">
              <a:buClr>
                <a:schemeClr val="bg2"/>
              </a:buClr>
              <a:buFont typeface="System Font Regular"/>
              <a:buChar char="–"/>
              <a:tabLst/>
              <a:defRPr sz="1100"/>
            </a:lvl2pPr>
            <a:lvl3pPr>
              <a:defRPr sz="1100"/>
            </a:lvl3pPr>
            <a:lvl4pPr>
              <a:defRPr sz="1100"/>
            </a:lvl4pPr>
            <a:lvl5pPr>
              <a:defRPr sz="1100"/>
            </a:lvl5pPr>
          </a:lstStyle>
          <a:p>
            <a:pPr lvl="0"/>
            <a:r>
              <a:rPr lang="en-US"/>
              <a:t>Click to edit Master text styles</a:t>
            </a:r>
          </a:p>
          <a:p>
            <a:pPr lvl="1"/>
            <a:r>
              <a:rPr lang="en-US"/>
              <a:t>Second level</a:t>
            </a:r>
          </a:p>
        </p:txBody>
      </p:sp>
      <p:sp>
        <p:nvSpPr>
          <p:cNvPr id="31" name="Text Placeholder 16">
            <a:extLst>
              <a:ext uri="{FF2B5EF4-FFF2-40B4-BE49-F238E27FC236}">
                <a16:creationId xmlns:a16="http://schemas.microsoft.com/office/drawing/2014/main" id="{9A0981C6-72ED-9B41-BF72-9EB161B8343E}"/>
              </a:ext>
            </a:extLst>
          </p:cNvPr>
          <p:cNvSpPr>
            <a:spLocks noGrp="1"/>
          </p:cNvSpPr>
          <p:nvPr>
            <p:ph type="body" sz="quarter" idx="18"/>
          </p:nvPr>
        </p:nvSpPr>
        <p:spPr>
          <a:xfrm>
            <a:off x="5868252" y="3181099"/>
            <a:ext cx="3096881" cy="1406597"/>
          </a:xfrm>
        </p:spPr>
        <p:txBody>
          <a:bodyPr/>
          <a:lstStyle>
            <a:lvl1pPr marL="122238" indent="-122238">
              <a:tabLst/>
              <a:defRPr sz="1100"/>
            </a:lvl1pPr>
            <a:lvl2pPr marL="292100" indent="-112713">
              <a:buClr>
                <a:schemeClr val="bg2"/>
              </a:buClr>
              <a:buFont typeface="System Font Regular"/>
              <a:buChar char="–"/>
              <a:tabLst/>
              <a:defRPr sz="1100"/>
            </a:lvl2pPr>
            <a:lvl3pPr>
              <a:defRPr sz="1100"/>
            </a:lvl3pPr>
            <a:lvl4pPr>
              <a:defRPr sz="1100"/>
            </a:lvl4pPr>
            <a:lvl5pPr>
              <a:defRPr sz="1100"/>
            </a:lvl5pPr>
          </a:lstStyle>
          <a:p>
            <a:pPr lvl="0"/>
            <a:r>
              <a:rPr lang="en-US"/>
              <a:t>Click to edit Master text styles</a:t>
            </a:r>
          </a:p>
          <a:p>
            <a:pPr lvl="1"/>
            <a:r>
              <a:rPr lang="en-US"/>
              <a:t>Second level</a:t>
            </a:r>
          </a:p>
        </p:txBody>
      </p:sp>
      <p:pic>
        <p:nvPicPr>
          <p:cNvPr id="19" name="Picture 18">
            <a:extLst>
              <a:ext uri="{FF2B5EF4-FFF2-40B4-BE49-F238E27FC236}">
                <a16:creationId xmlns:a16="http://schemas.microsoft.com/office/drawing/2014/main" id="{92DA1CF3-F02C-6144-8F14-317D4AC89159}"/>
              </a:ext>
            </a:extLst>
          </p:cNvPr>
          <p:cNvPicPr>
            <a:picLocks noChangeAspect="1"/>
          </p:cNvPicPr>
          <p:nvPr userDrawn="1"/>
        </p:nvPicPr>
        <p:blipFill>
          <a:blip r:embed="rId2"/>
          <a:srcRect/>
          <a:stretch/>
        </p:blipFill>
        <p:spPr>
          <a:xfrm>
            <a:off x="5072348" y="4789991"/>
            <a:ext cx="1305995" cy="175396"/>
          </a:xfrm>
          <a:prstGeom prst="rect">
            <a:avLst/>
          </a:prstGeom>
        </p:spPr>
      </p:pic>
    </p:spTree>
    <p:extLst>
      <p:ext uri="{BB962C8B-B14F-4D97-AF65-F5344CB8AC3E}">
        <p14:creationId xmlns:p14="http://schemas.microsoft.com/office/powerpoint/2010/main" val="3728845328"/>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2986"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Charts on P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3CBAF-50A0-894B-AF72-9C9AE5B0C304}"/>
              </a:ext>
            </a:extLst>
          </p:cNvPr>
          <p:cNvSpPr>
            <a:spLocks noGrp="1"/>
          </p:cNvSpPr>
          <p:nvPr>
            <p:ph type="title"/>
          </p:nvPr>
        </p:nvSpPr>
        <p:spPr>
          <a:xfrm>
            <a:off x="184150" y="166052"/>
            <a:ext cx="7986014" cy="507696"/>
          </a:xfrm>
        </p:spPr>
        <p:txBody>
          <a:bodyPr/>
          <a:lstStyle/>
          <a:p>
            <a:r>
              <a:rPr lang="en-US"/>
              <a:t>Click to edit Master title style</a:t>
            </a:r>
          </a:p>
        </p:txBody>
      </p:sp>
      <p:sp>
        <p:nvSpPr>
          <p:cNvPr id="5" name="Chart Placeholder 4">
            <a:extLst>
              <a:ext uri="{FF2B5EF4-FFF2-40B4-BE49-F238E27FC236}">
                <a16:creationId xmlns:a16="http://schemas.microsoft.com/office/drawing/2014/main" id="{45B6AF5B-2DB2-014A-878B-C2E319FD85C3}"/>
              </a:ext>
            </a:extLst>
          </p:cNvPr>
          <p:cNvSpPr>
            <a:spLocks noGrp="1"/>
          </p:cNvSpPr>
          <p:nvPr>
            <p:ph type="chart" sz="quarter" idx="10"/>
          </p:nvPr>
        </p:nvSpPr>
        <p:spPr>
          <a:xfrm>
            <a:off x="184150" y="1000125"/>
            <a:ext cx="4176713" cy="1571625"/>
          </a:xfrm>
        </p:spPr>
        <p:txBody>
          <a:bodyPr/>
          <a:lstStyle>
            <a:lvl1pPr marL="0" indent="0">
              <a:buNone/>
              <a:defRPr/>
            </a:lvl1pPr>
          </a:lstStyle>
          <a:p>
            <a:r>
              <a:rPr lang="en-US" dirty="0"/>
              <a:t>Click icon to add chart</a:t>
            </a:r>
          </a:p>
        </p:txBody>
      </p:sp>
      <p:sp>
        <p:nvSpPr>
          <p:cNvPr id="6" name="Chart Placeholder 4">
            <a:extLst>
              <a:ext uri="{FF2B5EF4-FFF2-40B4-BE49-F238E27FC236}">
                <a16:creationId xmlns:a16="http://schemas.microsoft.com/office/drawing/2014/main" id="{118316A8-07DC-A141-B138-70B495D08EF4}"/>
              </a:ext>
            </a:extLst>
          </p:cNvPr>
          <p:cNvSpPr>
            <a:spLocks noGrp="1"/>
          </p:cNvSpPr>
          <p:nvPr>
            <p:ph type="chart" sz="quarter" idx="11"/>
          </p:nvPr>
        </p:nvSpPr>
        <p:spPr>
          <a:xfrm>
            <a:off x="4568580" y="1000125"/>
            <a:ext cx="4176713" cy="1571625"/>
          </a:xfrm>
        </p:spPr>
        <p:txBody>
          <a:bodyPr/>
          <a:lstStyle>
            <a:lvl1pPr marL="0" indent="0">
              <a:buNone/>
              <a:defRPr/>
            </a:lvl1pPr>
          </a:lstStyle>
          <a:p>
            <a:r>
              <a:rPr lang="en-US" dirty="0"/>
              <a:t>Click icon to add chart</a:t>
            </a:r>
          </a:p>
        </p:txBody>
      </p:sp>
      <p:sp>
        <p:nvSpPr>
          <p:cNvPr id="7" name="Rectangle 6">
            <a:extLst>
              <a:ext uri="{FF2B5EF4-FFF2-40B4-BE49-F238E27FC236}">
                <a16:creationId xmlns:a16="http://schemas.microsoft.com/office/drawing/2014/main" id="{8F26A65E-78B3-0843-90BB-E12A67BB9EC4}"/>
              </a:ext>
            </a:extLst>
          </p:cNvPr>
          <p:cNvSpPr/>
          <p:nvPr userDrawn="1"/>
        </p:nvSpPr>
        <p:spPr>
          <a:xfrm>
            <a:off x="0" y="5024628"/>
            <a:ext cx="9144000" cy="118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1B849F2B-2C5C-EA4D-8982-A479CA2D7831}"/>
              </a:ext>
            </a:extLst>
          </p:cNvPr>
          <p:cNvSpPr txBox="1"/>
          <p:nvPr userDrawn="1"/>
        </p:nvSpPr>
        <p:spPr>
          <a:xfrm>
            <a:off x="8639810" y="4818888"/>
            <a:ext cx="320040" cy="118872"/>
          </a:xfrm>
          <a:prstGeom prst="rect">
            <a:avLst/>
          </a:prstGeom>
          <a:noFill/>
        </p:spPr>
        <p:txBody>
          <a:bodyPr wrap="none" lIns="0" tIns="0" rIns="0" bIns="0" rtlCol="0" anchor="ctr" anchorCtr="0">
            <a:noAutofit/>
          </a:bodyPr>
          <a:lstStyle/>
          <a:p>
            <a:pPr algn="r"/>
            <a:fld id="{697D2126-1FBC-824B-9ED0-940771247928}" type="slidenum">
              <a:rPr lang="en-US" sz="800" b="0" i="0">
                <a:latin typeface="Arial" panose="020B0604020202020204" pitchFamily="34" charset="0"/>
              </a:rPr>
              <a:pPr algn="r"/>
              <a:t>‹#›</a:t>
            </a:fld>
            <a:endParaRPr lang="en-US" sz="800" b="0" i="0" dirty="0">
              <a:latin typeface="Arial" panose="020B0604020202020204" pitchFamily="34" charset="0"/>
            </a:endParaRPr>
          </a:p>
        </p:txBody>
      </p:sp>
      <p:sp>
        <p:nvSpPr>
          <p:cNvPr id="20" name="Chart Placeholder 4">
            <a:extLst>
              <a:ext uri="{FF2B5EF4-FFF2-40B4-BE49-F238E27FC236}">
                <a16:creationId xmlns:a16="http://schemas.microsoft.com/office/drawing/2014/main" id="{34886185-8061-234C-9FC6-71B9DCC88D64}"/>
              </a:ext>
            </a:extLst>
          </p:cNvPr>
          <p:cNvSpPr>
            <a:spLocks noGrp="1"/>
          </p:cNvSpPr>
          <p:nvPr>
            <p:ph type="chart" sz="quarter" idx="12"/>
          </p:nvPr>
        </p:nvSpPr>
        <p:spPr>
          <a:xfrm>
            <a:off x="184150" y="2839942"/>
            <a:ext cx="4176713" cy="1571625"/>
          </a:xfrm>
        </p:spPr>
        <p:txBody>
          <a:bodyPr/>
          <a:lstStyle>
            <a:lvl1pPr marL="0" indent="0">
              <a:buNone/>
              <a:defRPr/>
            </a:lvl1pPr>
          </a:lstStyle>
          <a:p>
            <a:r>
              <a:rPr lang="en-US" dirty="0"/>
              <a:t>Click icon to add chart</a:t>
            </a:r>
          </a:p>
        </p:txBody>
      </p:sp>
      <p:sp>
        <p:nvSpPr>
          <p:cNvPr id="21" name="Chart Placeholder 4">
            <a:extLst>
              <a:ext uri="{FF2B5EF4-FFF2-40B4-BE49-F238E27FC236}">
                <a16:creationId xmlns:a16="http://schemas.microsoft.com/office/drawing/2014/main" id="{B47D0102-EB3D-2C4A-98E4-D617BEABBA01}"/>
              </a:ext>
            </a:extLst>
          </p:cNvPr>
          <p:cNvSpPr>
            <a:spLocks noGrp="1"/>
          </p:cNvSpPr>
          <p:nvPr>
            <p:ph type="chart" sz="quarter" idx="13"/>
          </p:nvPr>
        </p:nvSpPr>
        <p:spPr>
          <a:xfrm>
            <a:off x="4568580" y="2839942"/>
            <a:ext cx="4176713" cy="1571625"/>
          </a:xfrm>
        </p:spPr>
        <p:txBody>
          <a:bodyPr/>
          <a:lstStyle>
            <a:lvl1pPr marL="0" indent="0">
              <a:buNone/>
              <a:defRPr/>
            </a:lvl1pPr>
          </a:lstStyle>
          <a:p>
            <a:r>
              <a:rPr lang="en-US" dirty="0"/>
              <a:t>Click icon to add chart</a:t>
            </a:r>
          </a:p>
        </p:txBody>
      </p:sp>
      <p:pic>
        <p:nvPicPr>
          <p:cNvPr id="10" name="Picture 9">
            <a:extLst>
              <a:ext uri="{FF2B5EF4-FFF2-40B4-BE49-F238E27FC236}">
                <a16:creationId xmlns:a16="http://schemas.microsoft.com/office/drawing/2014/main" id="{B3E49956-2975-BA4E-990F-7918343FEC25}"/>
              </a:ext>
            </a:extLst>
          </p:cNvPr>
          <p:cNvPicPr>
            <a:picLocks noChangeAspect="1"/>
          </p:cNvPicPr>
          <p:nvPr userDrawn="1"/>
        </p:nvPicPr>
        <p:blipFill>
          <a:blip r:embed="rId2"/>
          <a:srcRect/>
          <a:stretch/>
        </p:blipFill>
        <p:spPr>
          <a:xfrm>
            <a:off x="3919002" y="4789991"/>
            <a:ext cx="1305995" cy="175396"/>
          </a:xfrm>
          <a:prstGeom prst="rect">
            <a:avLst/>
          </a:prstGeom>
        </p:spPr>
      </p:pic>
    </p:spTree>
    <p:extLst>
      <p:ext uri="{BB962C8B-B14F-4D97-AF65-F5344CB8AC3E}">
        <p14:creationId xmlns:p14="http://schemas.microsoft.com/office/powerpoint/2010/main" val="29360515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lumn with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0025" y="1369221"/>
            <a:ext cx="4050105" cy="1993392"/>
          </a:xfrm>
        </p:spPr>
        <p:txBody>
          <a:bodyPr/>
          <a:lstStyle>
            <a:lvl1pPr marL="115888" indent="-115888">
              <a:lnSpc>
                <a:spcPct val="110000"/>
              </a:lnSpc>
              <a:spcBef>
                <a:spcPts val="800"/>
              </a:spcBef>
              <a:tabLst/>
              <a:defRPr sz="1100">
                <a:solidFill>
                  <a:schemeClr val="tx1"/>
                </a:solidFill>
              </a:defRPr>
            </a:lvl1pPr>
            <a:lvl2pPr marL="233363" indent="-117475">
              <a:lnSpc>
                <a:spcPct val="110000"/>
              </a:lnSpc>
              <a:spcBef>
                <a:spcPts val="800"/>
              </a:spcBef>
              <a:buClr>
                <a:schemeClr val="bg2">
                  <a:lumMod val="90000"/>
                </a:schemeClr>
              </a:buClr>
              <a:buFont typeface="System Font Regular"/>
              <a:buChar char="–"/>
              <a:tabLst/>
              <a:defRPr sz="1000">
                <a:solidFill>
                  <a:schemeClr val="tx1"/>
                </a:solidFill>
              </a:defRPr>
            </a:lvl2pPr>
            <a:lvl3pPr marL="400050" indent="-109538">
              <a:lnSpc>
                <a:spcPct val="110000"/>
              </a:lnSpc>
              <a:spcBef>
                <a:spcPts val="800"/>
              </a:spcBef>
              <a:buFont typeface="Arial" panose="020B0604020202020204" pitchFamily="34" charset="0"/>
              <a:buChar char="•"/>
              <a:tabLst/>
              <a:defRPr sz="1100">
                <a:solidFill>
                  <a:schemeClr val="tx1"/>
                </a:solidFill>
              </a:defRPr>
            </a:lvl3pPr>
            <a:lvl4pPr>
              <a:defRPr sz="1100">
                <a:solidFill>
                  <a:schemeClr val="tx2"/>
                </a:solidFill>
              </a:defRPr>
            </a:lvl4pPr>
            <a:lvl5pPr>
              <a:defRPr sz="110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0" name="Rectangle 9">
            <a:extLst>
              <a:ext uri="{FF2B5EF4-FFF2-40B4-BE49-F238E27FC236}">
                <a16:creationId xmlns:a16="http://schemas.microsoft.com/office/drawing/2014/main" id="{7DBDB5E9-CC7F-9F46-9870-8E1475053F94}"/>
              </a:ext>
            </a:extLst>
          </p:cNvPr>
          <p:cNvSpPr/>
          <p:nvPr userDrawn="1"/>
        </p:nvSpPr>
        <p:spPr>
          <a:xfrm>
            <a:off x="0" y="5024628"/>
            <a:ext cx="9144000" cy="118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9A510011-E406-5741-85F6-C9921F61F2A5}"/>
              </a:ext>
            </a:extLst>
          </p:cNvPr>
          <p:cNvSpPr txBox="1"/>
          <p:nvPr userDrawn="1"/>
        </p:nvSpPr>
        <p:spPr>
          <a:xfrm>
            <a:off x="8639810" y="4818888"/>
            <a:ext cx="320040" cy="118872"/>
          </a:xfrm>
          <a:prstGeom prst="rect">
            <a:avLst/>
          </a:prstGeom>
          <a:noFill/>
        </p:spPr>
        <p:txBody>
          <a:bodyPr wrap="none" lIns="0" tIns="0" rIns="0" bIns="0" rtlCol="0" anchor="ctr" anchorCtr="0">
            <a:noAutofit/>
          </a:bodyPr>
          <a:lstStyle/>
          <a:p>
            <a:pPr algn="r"/>
            <a:fld id="{697D2126-1FBC-824B-9ED0-940771247928}" type="slidenum">
              <a:rPr lang="en-US" sz="800" b="0" i="0">
                <a:latin typeface="Arial" panose="020B0604020202020204" pitchFamily="34" charset="0"/>
              </a:rPr>
              <a:pPr algn="r"/>
              <a:t>‹#›</a:t>
            </a:fld>
            <a:endParaRPr lang="en-US" sz="800" b="0" i="0" dirty="0">
              <a:latin typeface="Arial" panose="020B0604020202020204" pitchFamily="34" charset="0"/>
            </a:endParaRPr>
          </a:p>
        </p:txBody>
      </p:sp>
      <p:sp>
        <p:nvSpPr>
          <p:cNvPr id="5" name="Picture Placeholder 4">
            <a:extLst>
              <a:ext uri="{FF2B5EF4-FFF2-40B4-BE49-F238E27FC236}">
                <a16:creationId xmlns:a16="http://schemas.microsoft.com/office/drawing/2014/main" id="{F1FA1B35-AAA9-2B4D-82C3-DA26C5E79E96}"/>
              </a:ext>
            </a:extLst>
          </p:cNvPr>
          <p:cNvSpPr>
            <a:spLocks noGrp="1"/>
          </p:cNvSpPr>
          <p:nvPr>
            <p:ph type="pic" sz="quarter" idx="11" hasCustomPrompt="1"/>
          </p:nvPr>
        </p:nvSpPr>
        <p:spPr>
          <a:xfrm>
            <a:off x="4740275" y="1370013"/>
            <a:ext cx="4219575" cy="3065462"/>
          </a:xfrm>
          <a:solidFill>
            <a:schemeClr val="bg2"/>
          </a:solidFill>
        </p:spPr>
        <p:txBody>
          <a:bodyPr anchor="ctr" anchorCtr="0"/>
          <a:lstStyle>
            <a:lvl1pPr marL="0" indent="0" algn="ctr">
              <a:buNone/>
              <a:defRPr/>
            </a:lvl1pPr>
          </a:lstStyle>
          <a:p>
            <a:r>
              <a:rPr lang="en-US" dirty="0"/>
              <a:t>Click here to access </a:t>
            </a:r>
            <a:br>
              <a:rPr lang="en-US" dirty="0"/>
            </a:br>
            <a:r>
              <a:rPr lang="en-US" dirty="0"/>
              <a:t>brand central photo library</a:t>
            </a:r>
          </a:p>
        </p:txBody>
      </p:sp>
      <p:pic>
        <p:nvPicPr>
          <p:cNvPr id="11" name="Picture 10">
            <a:extLst>
              <a:ext uri="{FF2B5EF4-FFF2-40B4-BE49-F238E27FC236}">
                <a16:creationId xmlns:a16="http://schemas.microsoft.com/office/drawing/2014/main" id="{1EB4D599-281C-4140-8CBC-1E6F14A29890}"/>
              </a:ext>
            </a:extLst>
          </p:cNvPr>
          <p:cNvPicPr>
            <a:picLocks noChangeAspect="1"/>
          </p:cNvPicPr>
          <p:nvPr userDrawn="1"/>
        </p:nvPicPr>
        <p:blipFill>
          <a:blip r:embed="rId2"/>
          <a:srcRect/>
          <a:stretch/>
        </p:blipFill>
        <p:spPr>
          <a:xfrm>
            <a:off x="3919002" y="4789991"/>
            <a:ext cx="1305995" cy="175396"/>
          </a:xfrm>
          <a:prstGeom prst="rect">
            <a:avLst/>
          </a:prstGeom>
        </p:spPr>
      </p:pic>
    </p:spTree>
    <p:extLst>
      <p:ext uri="{BB962C8B-B14F-4D97-AF65-F5344CB8AC3E}">
        <p14:creationId xmlns:p14="http://schemas.microsoft.com/office/powerpoint/2010/main" val="3955094122"/>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2986" userDrawn="1">
          <p15:clr>
            <a:srgbClr val="FBAE40"/>
          </p15:clr>
        </p15:guide>
        <p15:guide id="4" orient="horz" pos="858"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Option 4">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E3C067-6022-B34F-B8E2-33C3A1D8A0A4}"/>
              </a:ext>
            </a:extLst>
          </p:cNvPr>
          <p:cNvSpPr>
            <a:spLocks noChangeAspect="1"/>
          </p:cNvSpPr>
          <p:nvPr userDrawn="1"/>
        </p:nvSpPr>
        <p:spPr>
          <a:xfrm>
            <a:off x="0" y="1351215"/>
            <a:ext cx="9144000" cy="26966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292607" y="1911096"/>
            <a:ext cx="6466967" cy="1005840"/>
          </a:xfrm>
        </p:spPr>
        <p:txBody>
          <a:bodyPr anchor="b"/>
          <a:lstStyle>
            <a:lvl1pPr algn="l">
              <a:defRPr sz="2400" b="0" i="0">
                <a:solidFill>
                  <a:schemeClr val="bg1"/>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266699" y="3099817"/>
            <a:ext cx="6492875" cy="765252"/>
          </a:xfrm>
        </p:spPr>
        <p:txBody>
          <a:bodyPr/>
          <a:lstStyle>
            <a:lvl1pPr marL="0" indent="0" algn="l">
              <a:buNone/>
              <a:defRPr sz="16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grpSp>
        <p:nvGrpSpPr>
          <p:cNvPr id="10" name="Group 9">
            <a:extLst>
              <a:ext uri="{FF2B5EF4-FFF2-40B4-BE49-F238E27FC236}">
                <a16:creationId xmlns:a16="http://schemas.microsoft.com/office/drawing/2014/main" id="{46725B6A-593F-3E42-A1D5-B610F8CF296D}"/>
              </a:ext>
            </a:extLst>
          </p:cNvPr>
          <p:cNvGrpSpPr/>
          <p:nvPr userDrawn="1"/>
        </p:nvGrpSpPr>
        <p:grpSpPr>
          <a:xfrm>
            <a:off x="5981630" y="223152"/>
            <a:ext cx="2909185" cy="643063"/>
            <a:chOff x="288303" y="648974"/>
            <a:chExt cx="2909185" cy="643063"/>
          </a:xfrm>
        </p:grpSpPr>
        <p:pic>
          <p:nvPicPr>
            <p:cNvPr id="11" name="Picture 10" descr="Logo, company name&#10;&#10;Description automatically generated">
              <a:extLst>
                <a:ext uri="{FF2B5EF4-FFF2-40B4-BE49-F238E27FC236}">
                  <a16:creationId xmlns:a16="http://schemas.microsoft.com/office/drawing/2014/main" id="{824C9B90-AB98-3D4B-BDEE-FD150E107C3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8303" y="648974"/>
              <a:ext cx="1285232" cy="643063"/>
            </a:xfrm>
            <a:prstGeom prst="rect">
              <a:avLst/>
            </a:prstGeom>
          </p:spPr>
        </p:pic>
        <p:pic>
          <p:nvPicPr>
            <p:cNvPr id="12" name="Picture 11" descr="Graphical user interface, application, PowerPoint&#10;&#10;Description automatically generated">
              <a:extLst>
                <a:ext uri="{FF2B5EF4-FFF2-40B4-BE49-F238E27FC236}">
                  <a16:creationId xmlns:a16="http://schemas.microsoft.com/office/drawing/2014/main" id="{8685CC90-100C-0742-8924-76E370F97F4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28563" t="76381" r="32122" b="4639"/>
            <a:stretch/>
          </p:blipFill>
          <p:spPr>
            <a:xfrm>
              <a:off x="1778072" y="792091"/>
              <a:ext cx="1419416" cy="385455"/>
            </a:xfrm>
            <a:prstGeom prst="rect">
              <a:avLst/>
            </a:prstGeom>
          </p:spPr>
        </p:pic>
      </p:grpSp>
      <p:cxnSp>
        <p:nvCxnSpPr>
          <p:cNvPr id="14" name="Straight Connector 13">
            <a:extLst>
              <a:ext uri="{FF2B5EF4-FFF2-40B4-BE49-F238E27FC236}">
                <a16:creationId xmlns:a16="http://schemas.microsoft.com/office/drawing/2014/main" id="{A19BA0A5-9710-F84D-8C65-FA031B51851E}"/>
              </a:ext>
            </a:extLst>
          </p:cNvPr>
          <p:cNvCxnSpPr>
            <a:cxnSpLocks/>
          </p:cNvCxnSpPr>
          <p:nvPr userDrawn="1"/>
        </p:nvCxnSpPr>
        <p:spPr>
          <a:xfrm>
            <a:off x="292608" y="3008376"/>
            <a:ext cx="646696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8763CBAA-679F-B04E-84C9-22D6CE7C4675}"/>
              </a:ext>
            </a:extLst>
          </p:cNvPr>
          <p:cNvSpPr>
            <a:spLocks noGrp="1"/>
          </p:cNvSpPr>
          <p:nvPr>
            <p:ph type="body" sz="quarter" idx="10" hasCustomPrompt="1"/>
          </p:nvPr>
        </p:nvSpPr>
        <p:spPr>
          <a:xfrm>
            <a:off x="292101" y="4157663"/>
            <a:ext cx="4279900" cy="690562"/>
          </a:xfrm>
        </p:spPr>
        <p:txBody>
          <a:bodyPr/>
          <a:lstStyle>
            <a:lvl1pPr marL="0" indent="0">
              <a:buNone/>
              <a:defRPr sz="1100"/>
            </a:lvl1pPr>
            <a:lvl2pPr marL="342900" indent="0">
              <a:buNone/>
              <a:defRPr sz="1000"/>
            </a:lvl2pPr>
            <a:lvl3pPr marL="685800" indent="0">
              <a:buNone/>
              <a:defRPr sz="900"/>
            </a:lvl3pPr>
            <a:lvl4pPr marL="1028700" indent="0">
              <a:buNone/>
              <a:defRPr sz="800"/>
            </a:lvl4pPr>
            <a:lvl5pPr marL="1371600" indent="0">
              <a:buNone/>
              <a:defRPr sz="800"/>
            </a:lvl5pPr>
          </a:lstStyle>
          <a:p>
            <a:pPr lvl="0"/>
            <a:r>
              <a:rPr lang="en-US"/>
              <a:t>Additional Information here: Specifics on Brand, Group, etc.</a:t>
            </a:r>
          </a:p>
        </p:txBody>
      </p:sp>
      <p:sp>
        <p:nvSpPr>
          <p:cNvPr id="15" name="Picture Placeholder 4">
            <a:extLst>
              <a:ext uri="{FF2B5EF4-FFF2-40B4-BE49-F238E27FC236}">
                <a16:creationId xmlns:a16="http://schemas.microsoft.com/office/drawing/2014/main" id="{F13D5C7D-6946-3943-986C-1E3A7674166E}"/>
              </a:ext>
            </a:extLst>
          </p:cNvPr>
          <p:cNvSpPr>
            <a:spLocks noGrp="1"/>
          </p:cNvSpPr>
          <p:nvPr>
            <p:ph type="pic" sz="quarter" idx="11" hasCustomPrompt="1"/>
          </p:nvPr>
        </p:nvSpPr>
        <p:spPr>
          <a:xfrm>
            <a:off x="6759575" y="1351215"/>
            <a:ext cx="2384425" cy="2696910"/>
          </a:xfrm>
        </p:spPr>
        <p:txBody>
          <a:bodyPr anchor="ctr" anchorCtr="0"/>
          <a:lstStyle>
            <a:lvl1pPr marL="0" indent="0" algn="ctr">
              <a:buNone/>
              <a:defRPr sz="1800">
                <a:solidFill>
                  <a:schemeClr val="bg1"/>
                </a:solidFill>
              </a:defRPr>
            </a:lvl1pPr>
          </a:lstStyle>
          <a:p>
            <a:r>
              <a:rPr lang="en-US" dirty="0"/>
              <a:t>click here to access brand central photo library</a:t>
            </a:r>
          </a:p>
        </p:txBody>
      </p:sp>
    </p:spTree>
    <p:extLst>
      <p:ext uri="{BB962C8B-B14F-4D97-AF65-F5344CB8AC3E}">
        <p14:creationId xmlns:p14="http://schemas.microsoft.com/office/powerpoint/2010/main" val="4140456969"/>
      </p:ext>
    </p:extLst>
  </p:cSld>
  <p:clrMapOvr>
    <a:masterClrMapping/>
  </p:clrMapOvr>
  <p:extLst>
    <p:ext uri="{DCECCB84-F9BA-43D5-87BE-67443E8EF086}">
      <p15:sldGuideLst xmlns:p15="http://schemas.microsoft.com/office/powerpoint/2012/main">
        <p15:guide id="1" pos="2880" userDrawn="1">
          <p15:clr>
            <a:srgbClr val="FBAE40"/>
          </p15:clr>
        </p15:guide>
        <p15:guide id="2" pos="168"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able of Contents — Tabl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3CBAF-50A0-894B-AF72-9C9AE5B0C304}"/>
              </a:ext>
            </a:extLst>
          </p:cNvPr>
          <p:cNvSpPr>
            <a:spLocks noGrp="1"/>
          </p:cNvSpPr>
          <p:nvPr>
            <p:ph type="title"/>
          </p:nvPr>
        </p:nvSpPr>
        <p:spPr>
          <a:xfrm>
            <a:off x="184150" y="166052"/>
            <a:ext cx="7986014" cy="507696"/>
          </a:xfrm>
        </p:spPr>
        <p:txBody>
          <a:bodyPr/>
          <a:lstStyle/>
          <a:p>
            <a:r>
              <a:rPr lang="en-US"/>
              <a:t>Click to edit Master title style</a:t>
            </a:r>
          </a:p>
        </p:txBody>
      </p:sp>
      <p:sp>
        <p:nvSpPr>
          <p:cNvPr id="4" name="Table Placeholder 3">
            <a:extLst>
              <a:ext uri="{FF2B5EF4-FFF2-40B4-BE49-F238E27FC236}">
                <a16:creationId xmlns:a16="http://schemas.microsoft.com/office/drawing/2014/main" id="{42E5CDC1-4B1D-4746-A5EC-5AAB8631ABDA}"/>
              </a:ext>
            </a:extLst>
          </p:cNvPr>
          <p:cNvSpPr>
            <a:spLocks noGrp="1"/>
          </p:cNvSpPr>
          <p:nvPr>
            <p:ph type="tbl" sz="quarter" idx="10"/>
          </p:nvPr>
        </p:nvSpPr>
        <p:spPr>
          <a:xfrm>
            <a:off x="184150" y="1214438"/>
            <a:ext cx="8775700" cy="3365500"/>
          </a:xfrm>
          <a:ln w="6350">
            <a:solidFill>
              <a:schemeClr val="bg2"/>
            </a:solidFill>
          </a:ln>
        </p:spPr>
        <p:txBody>
          <a:bodyPr/>
          <a:lstStyle>
            <a:lvl1pPr marL="0" indent="0">
              <a:buNone/>
              <a:defRPr sz="1200"/>
            </a:lvl1pPr>
          </a:lstStyle>
          <a:p>
            <a:r>
              <a:rPr lang="en-US" dirty="0"/>
              <a:t>Click icon to add table</a:t>
            </a:r>
          </a:p>
        </p:txBody>
      </p:sp>
      <p:sp>
        <p:nvSpPr>
          <p:cNvPr id="5" name="Rectangle 4">
            <a:extLst>
              <a:ext uri="{FF2B5EF4-FFF2-40B4-BE49-F238E27FC236}">
                <a16:creationId xmlns:a16="http://schemas.microsoft.com/office/drawing/2014/main" id="{D0718716-33AF-8B4F-B0BC-DE62E33CEC32}"/>
              </a:ext>
            </a:extLst>
          </p:cNvPr>
          <p:cNvSpPr/>
          <p:nvPr userDrawn="1"/>
        </p:nvSpPr>
        <p:spPr>
          <a:xfrm>
            <a:off x="0" y="5024628"/>
            <a:ext cx="9144000" cy="118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1A5314BA-236D-9E4A-BD2C-2E773D881650}"/>
              </a:ext>
            </a:extLst>
          </p:cNvPr>
          <p:cNvSpPr txBox="1"/>
          <p:nvPr userDrawn="1"/>
        </p:nvSpPr>
        <p:spPr>
          <a:xfrm>
            <a:off x="8639810" y="4818888"/>
            <a:ext cx="320040" cy="118872"/>
          </a:xfrm>
          <a:prstGeom prst="rect">
            <a:avLst/>
          </a:prstGeom>
          <a:noFill/>
        </p:spPr>
        <p:txBody>
          <a:bodyPr wrap="none" lIns="0" tIns="0" rIns="0" bIns="0" rtlCol="0" anchor="ctr" anchorCtr="0">
            <a:noAutofit/>
          </a:bodyPr>
          <a:lstStyle/>
          <a:p>
            <a:pPr algn="r"/>
            <a:fld id="{697D2126-1FBC-824B-9ED0-940771247928}" type="slidenum">
              <a:rPr lang="en-US" sz="800" b="0" i="0">
                <a:latin typeface="Arial" panose="020B0604020202020204" pitchFamily="34" charset="0"/>
              </a:rPr>
              <a:pPr algn="r"/>
              <a:t>‹#›</a:t>
            </a:fld>
            <a:endParaRPr lang="en-US" sz="800" b="0" i="0" dirty="0">
              <a:latin typeface="Arial" panose="020B0604020202020204" pitchFamily="34" charset="0"/>
            </a:endParaRPr>
          </a:p>
        </p:txBody>
      </p:sp>
      <p:pic>
        <p:nvPicPr>
          <p:cNvPr id="7" name="Picture 6">
            <a:extLst>
              <a:ext uri="{FF2B5EF4-FFF2-40B4-BE49-F238E27FC236}">
                <a16:creationId xmlns:a16="http://schemas.microsoft.com/office/drawing/2014/main" id="{E41127D1-3F31-F047-B090-AFFC0078311D}"/>
              </a:ext>
            </a:extLst>
          </p:cNvPr>
          <p:cNvPicPr>
            <a:picLocks noChangeAspect="1"/>
          </p:cNvPicPr>
          <p:nvPr userDrawn="1"/>
        </p:nvPicPr>
        <p:blipFill>
          <a:blip r:embed="rId2"/>
          <a:srcRect/>
          <a:stretch/>
        </p:blipFill>
        <p:spPr>
          <a:xfrm>
            <a:off x="3919002" y="4789991"/>
            <a:ext cx="1305995" cy="175396"/>
          </a:xfrm>
          <a:prstGeom prst="rect">
            <a:avLst/>
          </a:prstGeom>
        </p:spPr>
      </p:pic>
    </p:spTree>
    <p:extLst>
      <p:ext uri="{BB962C8B-B14F-4D97-AF65-F5344CB8AC3E}">
        <p14:creationId xmlns:p14="http://schemas.microsoft.com/office/powerpoint/2010/main" val="34487425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olumn with 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200025" y="1369221"/>
            <a:ext cx="4050105" cy="1993392"/>
          </a:xfrm>
        </p:spPr>
        <p:txBody>
          <a:bodyPr/>
          <a:lstStyle>
            <a:lvl1pPr marL="115888" indent="-115888">
              <a:lnSpc>
                <a:spcPct val="110000"/>
              </a:lnSpc>
              <a:spcBef>
                <a:spcPts val="800"/>
              </a:spcBef>
              <a:tabLst/>
              <a:defRPr sz="1100">
                <a:solidFill>
                  <a:schemeClr val="tx1"/>
                </a:solidFill>
              </a:defRPr>
            </a:lvl1pPr>
            <a:lvl2pPr marL="233363" indent="-117475">
              <a:lnSpc>
                <a:spcPct val="110000"/>
              </a:lnSpc>
              <a:spcBef>
                <a:spcPts val="800"/>
              </a:spcBef>
              <a:buClr>
                <a:schemeClr val="bg2">
                  <a:lumMod val="90000"/>
                </a:schemeClr>
              </a:buClr>
              <a:buFont typeface="System Font Regular"/>
              <a:buChar char="–"/>
              <a:tabLst/>
              <a:defRPr sz="1000">
                <a:solidFill>
                  <a:schemeClr val="tx1"/>
                </a:solidFill>
              </a:defRPr>
            </a:lvl2pPr>
            <a:lvl3pPr marL="400050" indent="-109538">
              <a:lnSpc>
                <a:spcPct val="110000"/>
              </a:lnSpc>
              <a:spcBef>
                <a:spcPts val="800"/>
              </a:spcBef>
              <a:buFont typeface="Arial" panose="020B0604020202020204" pitchFamily="34" charset="0"/>
              <a:buChar char="•"/>
              <a:tabLst/>
              <a:defRPr sz="1100">
                <a:solidFill>
                  <a:schemeClr val="tx1"/>
                </a:solidFill>
              </a:defRPr>
            </a:lvl3pPr>
            <a:lvl4pPr>
              <a:defRPr sz="1100">
                <a:solidFill>
                  <a:schemeClr val="tx2"/>
                </a:solidFill>
              </a:defRPr>
            </a:lvl4pPr>
            <a:lvl5pPr>
              <a:defRPr sz="110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10" name="Rectangle 9">
            <a:extLst>
              <a:ext uri="{FF2B5EF4-FFF2-40B4-BE49-F238E27FC236}">
                <a16:creationId xmlns:a16="http://schemas.microsoft.com/office/drawing/2014/main" id="{7DBDB5E9-CC7F-9F46-9870-8E1475053F94}"/>
              </a:ext>
            </a:extLst>
          </p:cNvPr>
          <p:cNvSpPr/>
          <p:nvPr userDrawn="1"/>
        </p:nvSpPr>
        <p:spPr>
          <a:xfrm>
            <a:off x="0" y="5024628"/>
            <a:ext cx="9144000" cy="118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5">
            <a:extLst>
              <a:ext uri="{FF2B5EF4-FFF2-40B4-BE49-F238E27FC236}">
                <a16:creationId xmlns:a16="http://schemas.microsoft.com/office/drawing/2014/main" id="{610501B3-86EB-AB4D-B79E-0F6E073C9B7A}"/>
              </a:ext>
            </a:extLst>
          </p:cNvPr>
          <p:cNvSpPr>
            <a:spLocks noGrp="1"/>
          </p:cNvSpPr>
          <p:nvPr>
            <p:ph type="pic" sz="quarter" idx="10" hasCustomPrompt="1"/>
          </p:nvPr>
        </p:nvSpPr>
        <p:spPr>
          <a:xfrm>
            <a:off x="4740275" y="1370014"/>
            <a:ext cx="2019300" cy="1490418"/>
          </a:xfrm>
          <a:solidFill>
            <a:schemeClr val="bg2"/>
          </a:solidFill>
        </p:spPr>
        <p:txBody>
          <a:bodyPr anchor="ctr" anchorCtr="0"/>
          <a:lstStyle>
            <a:lvl1pPr marL="0" indent="0" algn="ctr">
              <a:buNone/>
              <a:defRPr sz="1400">
                <a:solidFill>
                  <a:schemeClr val="tx1"/>
                </a:solidFill>
              </a:defRPr>
            </a:lvl1pPr>
          </a:lstStyle>
          <a:p>
            <a:r>
              <a:rPr lang="en-US" dirty="0"/>
              <a:t>click here to access brand central photo library</a:t>
            </a:r>
          </a:p>
        </p:txBody>
      </p:sp>
      <p:sp>
        <p:nvSpPr>
          <p:cNvPr id="8" name="Picture Placeholder 5">
            <a:extLst>
              <a:ext uri="{FF2B5EF4-FFF2-40B4-BE49-F238E27FC236}">
                <a16:creationId xmlns:a16="http://schemas.microsoft.com/office/drawing/2014/main" id="{FE97E02D-970F-D440-B7ED-B896C7C7D6CF}"/>
              </a:ext>
            </a:extLst>
          </p:cNvPr>
          <p:cNvSpPr>
            <a:spLocks noGrp="1"/>
          </p:cNvSpPr>
          <p:nvPr>
            <p:ph type="pic" sz="quarter" idx="11" hasCustomPrompt="1"/>
          </p:nvPr>
        </p:nvSpPr>
        <p:spPr>
          <a:xfrm>
            <a:off x="6936398" y="1370014"/>
            <a:ext cx="2019300" cy="1490418"/>
          </a:xfrm>
          <a:solidFill>
            <a:schemeClr val="bg2"/>
          </a:solidFill>
        </p:spPr>
        <p:txBody>
          <a:bodyPr anchor="ctr" anchorCtr="0"/>
          <a:lstStyle>
            <a:lvl1pPr marL="0" marR="0" indent="0" algn="ctr" defTabSz="685800" rtl="0" eaLnBrk="1" fontAlgn="auto" latinLnBrk="0" hangingPunct="1">
              <a:lnSpc>
                <a:spcPct val="90000"/>
              </a:lnSpc>
              <a:spcBef>
                <a:spcPts val="750"/>
              </a:spcBef>
              <a:spcAft>
                <a:spcPts val="0"/>
              </a:spcAft>
              <a:buClrTx/>
              <a:buSzTx/>
              <a:buFont typeface="Wingdings" pitchFamily="2" charset="2"/>
              <a:buNone/>
              <a:tabLst/>
              <a:defRPr sz="1400">
                <a:solidFill>
                  <a:schemeClr val="tx1"/>
                </a:solidFill>
              </a:defRPr>
            </a:lvl1pPr>
          </a:lstStyle>
          <a:p>
            <a:pPr marL="0" marR="0" lvl="0" indent="0" algn="ctr" defTabSz="685800" rtl="0" eaLnBrk="1" fontAlgn="auto" latinLnBrk="0" hangingPunct="1">
              <a:lnSpc>
                <a:spcPct val="90000"/>
              </a:lnSpc>
              <a:spcBef>
                <a:spcPts val="750"/>
              </a:spcBef>
              <a:spcAft>
                <a:spcPts val="0"/>
              </a:spcAft>
              <a:buClrTx/>
              <a:buSzTx/>
              <a:buFont typeface="Wingdings" pitchFamily="2" charset="2"/>
              <a:buNone/>
              <a:tabLst/>
              <a:defRPr/>
            </a:pPr>
            <a:r>
              <a:rPr lang="en-US" dirty="0"/>
              <a:t>click here to access brand central photo library</a:t>
            </a:r>
          </a:p>
        </p:txBody>
      </p:sp>
      <p:sp>
        <p:nvSpPr>
          <p:cNvPr id="9" name="Picture Placeholder 5">
            <a:extLst>
              <a:ext uri="{FF2B5EF4-FFF2-40B4-BE49-F238E27FC236}">
                <a16:creationId xmlns:a16="http://schemas.microsoft.com/office/drawing/2014/main" id="{F8464FB7-C104-D640-9064-96A30C83F740}"/>
              </a:ext>
            </a:extLst>
          </p:cNvPr>
          <p:cNvSpPr>
            <a:spLocks noGrp="1"/>
          </p:cNvSpPr>
          <p:nvPr>
            <p:ph type="pic" sz="quarter" idx="12" hasCustomPrompt="1"/>
          </p:nvPr>
        </p:nvSpPr>
        <p:spPr>
          <a:xfrm>
            <a:off x="4740275" y="3019060"/>
            <a:ext cx="2019300" cy="1490418"/>
          </a:xfrm>
          <a:solidFill>
            <a:schemeClr val="bg2"/>
          </a:solidFill>
        </p:spPr>
        <p:txBody>
          <a:bodyPr anchor="ctr" anchorCtr="0"/>
          <a:lstStyle>
            <a:lvl1pPr marL="0" marR="0" indent="0" algn="ctr" defTabSz="685800" rtl="0" eaLnBrk="1" fontAlgn="auto" latinLnBrk="0" hangingPunct="1">
              <a:lnSpc>
                <a:spcPct val="90000"/>
              </a:lnSpc>
              <a:spcBef>
                <a:spcPts val="750"/>
              </a:spcBef>
              <a:spcAft>
                <a:spcPts val="0"/>
              </a:spcAft>
              <a:buClrTx/>
              <a:buSzTx/>
              <a:buFont typeface="Wingdings" pitchFamily="2" charset="2"/>
              <a:buNone/>
              <a:tabLst/>
              <a:defRPr sz="1400">
                <a:solidFill>
                  <a:schemeClr val="tx1"/>
                </a:solidFill>
              </a:defRPr>
            </a:lvl1pPr>
          </a:lstStyle>
          <a:p>
            <a:r>
              <a:rPr lang="en-US" dirty="0"/>
              <a:t>click here to access brand central photo library</a:t>
            </a:r>
          </a:p>
        </p:txBody>
      </p:sp>
      <p:sp>
        <p:nvSpPr>
          <p:cNvPr id="11" name="Picture Placeholder 5">
            <a:extLst>
              <a:ext uri="{FF2B5EF4-FFF2-40B4-BE49-F238E27FC236}">
                <a16:creationId xmlns:a16="http://schemas.microsoft.com/office/drawing/2014/main" id="{58348FAF-D23E-2043-AC61-F452B1A3568D}"/>
              </a:ext>
            </a:extLst>
          </p:cNvPr>
          <p:cNvSpPr>
            <a:spLocks noGrp="1"/>
          </p:cNvSpPr>
          <p:nvPr>
            <p:ph type="pic" sz="quarter" idx="13" hasCustomPrompt="1"/>
          </p:nvPr>
        </p:nvSpPr>
        <p:spPr>
          <a:xfrm>
            <a:off x="6936398" y="3019060"/>
            <a:ext cx="2019300" cy="1490418"/>
          </a:xfrm>
          <a:solidFill>
            <a:schemeClr val="bg2"/>
          </a:solidFill>
        </p:spPr>
        <p:txBody>
          <a:bodyPr anchor="ctr" anchorCtr="0"/>
          <a:lstStyle>
            <a:lvl1pPr marL="0" marR="0" indent="0" algn="ctr" defTabSz="685800" rtl="0" eaLnBrk="1" fontAlgn="auto" latinLnBrk="0" hangingPunct="1">
              <a:lnSpc>
                <a:spcPct val="90000"/>
              </a:lnSpc>
              <a:spcBef>
                <a:spcPts val="750"/>
              </a:spcBef>
              <a:spcAft>
                <a:spcPts val="0"/>
              </a:spcAft>
              <a:buClrTx/>
              <a:buSzTx/>
              <a:buFont typeface="Wingdings" pitchFamily="2" charset="2"/>
              <a:buNone/>
              <a:tabLst/>
              <a:defRPr sz="1400">
                <a:solidFill>
                  <a:schemeClr val="tx1"/>
                </a:solidFill>
              </a:defRPr>
            </a:lvl1pPr>
          </a:lstStyle>
          <a:p>
            <a:r>
              <a:rPr lang="en-US" dirty="0"/>
              <a:t>click here to access brand central photo library</a:t>
            </a:r>
          </a:p>
        </p:txBody>
      </p:sp>
      <p:sp>
        <p:nvSpPr>
          <p:cNvPr id="22" name="TextBox 21">
            <a:extLst>
              <a:ext uri="{FF2B5EF4-FFF2-40B4-BE49-F238E27FC236}">
                <a16:creationId xmlns:a16="http://schemas.microsoft.com/office/drawing/2014/main" id="{072A962A-F189-4B45-B550-554797BFF3DB}"/>
              </a:ext>
            </a:extLst>
          </p:cNvPr>
          <p:cNvSpPr txBox="1"/>
          <p:nvPr userDrawn="1"/>
        </p:nvSpPr>
        <p:spPr>
          <a:xfrm>
            <a:off x="8639810" y="4818888"/>
            <a:ext cx="320040" cy="118872"/>
          </a:xfrm>
          <a:prstGeom prst="rect">
            <a:avLst/>
          </a:prstGeom>
          <a:noFill/>
        </p:spPr>
        <p:txBody>
          <a:bodyPr wrap="none" lIns="0" tIns="0" rIns="0" bIns="0" rtlCol="0" anchor="ctr" anchorCtr="0">
            <a:noAutofit/>
          </a:bodyPr>
          <a:lstStyle/>
          <a:p>
            <a:pPr algn="r"/>
            <a:fld id="{697D2126-1FBC-824B-9ED0-940771247928}" type="slidenum">
              <a:rPr lang="en-US" sz="800" b="0" i="0">
                <a:latin typeface="Arial" panose="020B0604020202020204" pitchFamily="34" charset="0"/>
              </a:rPr>
              <a:pPr algn="r"/>
              <a:t>‹#›</a:t>
            </a:fld>
            <a:endParaRPr lang="en-US" sz="800" b="0" i="0" dirty="0">
              <a:latin typeface="Arial" panose="020B0604020202020204" pitchFamily="34" charset="0"/>
            </a:endParaRPr>
          </a:p>
        </p:txBody>
      </p:sp>
      <p:pic>
        <p:nvPicPr>
          <p:cNvPr id="12" name="Picture 11">
            <a:extLst>
              <a:ext uri="{FF2B5EF4-FFF2-40B4-BE49-F238E27FC236}">
                <a16:creationId xmlns:a16="http://schemas.microsoft.com/office/drawing/2014/main" id="{36C944A5-E760-4843-8F08-731807F6CC19}"/>
              </a:ext>
            </a:extLst>
          </p:cNvPr>
          <p:cNvPicPr>
            <a:picLocks noChangeAspect="1"/>
          </p:cNvPicPr>
          <p:nvPr userDrawn="1"/>
        </p:nvPicPr>
        <p:blipFill>
          <a:blip r:embed="rId2"/>
          <a:srcRect/>
          <a:stretch/>
        </p:blipFill>
        <p:spPr>
          <a:xfrm>
            <a:off x="3919002" y="4789991"/>
            <a:ext cx="1305995" cy="175396"/>
          </a:xfrm>
          <a:prstGeom prst="rect">
            <a:avLst/>
          </a:prstGeom>
        </p:spPr>
      </p:pic>
    </p:spTree>
    <p:extLst>
      <p:ext uri="{BB962C8B-B14F-4D97-AF65-F5344CB8AC3E}">
        <p14:creationId xmlns:p14="http://schemas.microsoft.com/office/powerpoint/2010/main" val="852891817"/>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2986"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ull bleed photo">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501A465-9CDA-7C47-9414-A4AA3CD843D6}"/>
              </a:ext>
            </a:extLst>
          </p:cNvPr>
          <p:cNvSpPr>
            <a:spLocks noGrp="1"/>
          </p:cNvSpPr>
          <p:nvPr>
            <p:ph type="pic" sz="quarter" idx="10" hasCustomPrompt="1"/>
          </p:nvPr>
        </p:nvSpPr>
        <p:spPr>
          <a:xfrm>
            <a:off x="0" y="0"/>
            <a:ext cx="9144000" cy="5143500"/>
          </a:xfrm>
          <a:solidFill>
            <a:schemeClr val="bg2">
              <a:lumMod val="20000"/>
              <a:lumOff val="80000"/>
            </a:schemeClr>
          </a:solidFill>
        </p:spPr>
        <p:txBody>
          <a:bodyPr anchor="ctr" anchorCtr="0"/>
          <a:lstStyle>
            <a:lvl1pPr marL="0" indent="0" algn="ctr">
              <a:buNone/>
              <a:defRPr/>
            </a:lvl1pPr>
          </a:lstStyle>
          <a:p>
            <a:r>
              <a:rPr lang="en-US" dirty="0"/>
              <a:t>Click here to access brand central photo library</a:t>
            </a:r>
          </a:p>
        </p:txBody>
      </p:sp>
    </p:spTree>
    <p:extLst>
      <p:ext uri="{BB962C8B-B14F-4D97-AF65-F5344CB8AC3E}">
        <p14:creationId xmlns:p14="http://schemas.microsoft.com/office/powerpoint/2010/main" val="26516167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arge centered idea">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F26A65E-78B3-0843-90BB-E12A67BB9EC4}"/>
              </a:ext>
            </a:extLst>
          </p:cNvPr>
          <p:cNvSpPr/>
          <p:nvPr userDrawn="1"/>
        </p:nvSpPr>
        <p:spPr>
          <a:xfrm>
            <a:off x="0" y="5024628"/>
            <a:ext cx="9144000" cy="118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a:extLst>
              <a:ext uri="{FF2B5EF4-FFF2-40B4-BE49-F238E27FC236}">
                <a16:creationId xmlns:a16="http://schemas.microsoft.com/office/drawing/2014/main" id="{12E4BDB9-ABDC-4A41-AE8A-ED7256DDCBDD}"/>
              </a:ext>
            </a:extLst>
          </p:cNvPr>
          <p:cNvSpPr>
            <a:spLocks noGrp="1"/>
          </p:cNvSpPr>
          <p:nvPr>
            <p:ph type="body" sz="quarter" idx="10"/>
          </p:nvPr>
        </p:nvSpPr>
        <p:spPr>
          <a:xfrm>
            <a:off x="784225" y="904875"/>
            <a:ext cx="7575550" cy="3389313"/>
          </a:xfrm>
          <a:solidFill>
            <a:schemeClr val="bg2">
              <a:lumMod val="20000"/>
              <a:lumOff val="80000"/>
            </a:schemeClr>
          </a:solidFill>
        </p:spPr>
        <p:txBody>
          <a:bodyPr lIns="91440" tIns="91440" anchor="ctr" anchorCtr="0"/>
          <a:lstStyle>
            <a:lvl1pPr marL="0" indent="0" algn="ctr">
              <a:buNone/>
              <a:defRPr sz="2800"/>
            </a:lvl1pPr>
            <a:lvl2pPr marL="342900" indent="0" algn="ctr">
              <a:buNone/>
              <a:defRPr sz="2400"/>
            </a:lvl2pPr>
            <a:lvl3pPr marL="685800" indent="0" algn="ctr">
              <a:buNone/>
              <a:defRPr sz="1800"/>
            </a:lvl3pPr>
            <a:lvl4pPr marL="1028700" indent="0" algn="ctr">
              <a:buNone/>
              <a:defRPr sz="1600"/>
            </a:lvl4pPr>
            <a:lvl5pPr marL="1371600" indent="0" algn="ctr">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Box 13">
            <a:extLst>
              <a:ext uri="{FF2B5EF4-FFF2-40B4-BE49-F238E27FC236}">
                <a16:creationId xmlns:a16="http://schemas.microsoft.com/office/drawing/2014/main" id="{FC573AD9-7E76-3549-B75E-B0CF93B78E7A}"/>
              </a:ext>
            </a:extLst>
          </p:cNvPr>
          <p:cNvSpPr txBox="1"/>
          <p:nvPr userDrawn="1"/>
        </p:nvSpPr>
        <p:spPr>
          <a:xfrm>
            <a:off x="8639810" y="4818888"/>
            <a:ext cx="320040" cy="118872"/>
          </a:xfrm>
          <a:prstGeom prst="rect">
            <a:avLst/>
          </a:prstGeom>
          <a:noFill/>
        </p:spPr>
        <p:txBody>
          <a:bodyPr wrap="none" lIns="0" tIns="0" rIns="0" bIns="0" rtlCol="0" anchor="ctr" anchorCtr="0">
            <a:noAutofit/>
          </a:bodyPr>
          <a:lstStyle/>
          <a:p>
            <a:pPr algn="r"/>
            <a:fld id="{697D2126-1FBC-824B-9ED0-940771247928}" type="slidenum">
              <a:rPr lang="en-US" sz="800" b="0" i="0">
                <a:latin typeface="Arial" panose="020B0604020202020204" pitchFamily="34" charset="0"/>
              </a:rPr>
              <a:pPr algn="r"/>
              <a:t>‹#›</a:t>
            </a:fld>
            <a:endParaRPr lang="en-US" sz="800" b="0" i="0" dirty="0">
              <a:latin typeface="Arial" panose="020B0604020202020204" pitchFamily="34" charset="0"/>
            </a:endParaRPr>
          </a:p>
        </p:txBody>
      </p:sp>
      <p:pic>
        <p:nvPicPr>
          <p:cNvPr id="6" name="Picture 5">
            <a:extLst>
              <a:ext uri="{FF2B5EF4-FFF2-40B4-BE49-F238E27FC236}">
                <a16:creationId xmlns:a16="http://schemas.microsoft.com/office/drawing/2014/main" id="{8E769B5C-F960-2C4A-A75C-4B44389A75B5}"/>
              </a:ext>
            </a:extLst>
          </p:cNvPr>
          <p:cNvPicPr>
            <a:picLocks noChangeAspect="1"/>
          </p:cNvPicPr>
          <p:nvPr userDrawn="1"/>
        </p:nvPicPr>
        <p:blipFill>
          <a:blip r:embed="rId2"/>
          <a:srcRect/>
          <a:stretch/>
        </p:blipFill>
        <p:spPr>
          <a:xfrm>
            <a:off x="3919002" y="4789991"/>
            <a:ext cx="1305995" cy="175396"/>
          </a:xfrm>
          <a:prstGeom prst="rect">
            <a:avLst/>
          </a:prstGeom>
        </p:spPr>
      </p:pic>
    </p:spTree>
    <p:extLst>
      <p:ext uri="{BB962C8B-B14F-4D97-AF65-F5344CB8AC3E}">
        <p14:creationId xmlns:p14="http://schemas.microsoft.com/office/powerpoint/2010/main" val="19912424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Large centered idea_full_bleed_gra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F26A65E-78B3-0843-90BB-E12A67BB9EC4}"/>
              </a:ext>
            </a:extLst>
          </p:cNvPr>
          <p:cNvSpPr/>
          <p:nvPr userDrawn="1"/>
        </p:nvSpPr>
        <p:spPr>
          <a:xfrm>
            <a:off x="0" y="4730750"/>
            <a:ext cx="9144000" cy="415322"/>
          </a:xfrm>
          <a:prstGeom prst="rect">
            <a:avLst/>
          </a:prstGeom>
          <a:solidFill>
            <a:schemeClr val="bg2">
              <a:lumMod val="20000"/>
              <a:lumOff val="80000"/>
            </a:schemeClr>
          </a:solidFill>
        </p:spPr>
        <p:txBody>
          <a:bodyPr vert="horz" lIns="91440" tIns="493776" rIns="91440" bIns="45720" rtlCol="0" anchor="ctr" anchorCtr="0">
            <a:noAutofit/>
          </a:bodyPr>
          <a:lstStyle/>
          <a:p>
            <a:pPr lvl="0" indent="0" algn="ctr" defTabSz="685800">
              <a:lnSpc>
                <a:spcPct val="90000"/>
              </a:lnSpc>
              <a:spcBef>
                <a:spcPts val="750"/>
              </a:spcBef>
              <a:buFont typeface="Wingdings" pitchFamily="2" charset="2"/>
              <a:buNone/>
            </a:pPr>
            <a:endParaRPr lang="en-US" sz="2800" b="0" i="0" dirty="0">
              <a:solidFill>
                <a:schemeClr val="tx1"/>
              </a:solidFill>
              <a:latin typeface="Arial" panose="020B0604020202020204" pitchFamily="34" charset="0"/>
            </a:endParaRPr>
          </a:p>
        </p:txBody>
      </p:sp>
      <p:sp>
        <p:nvSpPr>
          <p:cNvPr id="4" name="Text Placeholder 3">
            <a:extLst>
              <a:ext uri="{FF2B5EF4-FFF2-40B4-BE49-F238E27FC236}">
                <a16:creationId xmlns:a16="http://schemas.microsoft.com/office/drawing/2014/main" id="{12E4BDB9-ABDC-4A41-AE8A-ED7256DDCBDD}"/>
              </a:ext>
            </a:extLst>
          </p:cNvPr>
          <p:cNvSpPr>
            <a:spLocks noGrp="1"/>
          </p:cNvSpPr>
          <p:nvPr>
            <p:ph type="body" sz="quarter" idx="10"/>
          </p:nvPr>
        </p:nvSpPr>
        <p:spPr>
          <a:xfrm>
            <a:off x="0" y="0"/>
            <a:ext cx="9144000" cy="4730750"/>
          </a:xfrm>
          <a:solidFill>
            <a:schemeClr val="bg2">
              <a:lumMod val="20000"/>
              <a:lumOff val="80000"/>
            </a:schemeClr>
          </a:solidFill>
        </p:spPr>
        <p:txBody>
          <a:bodyPr lIns="91440" tIns="91440" anchor="ctr" anchorCtr="0"/>
          <a:lstStyle>
            <a:lvl1pPr marL="0" indent="0" algn="ctr">
              <a:buNone/>
              <a:defRPr sz="2800"/>
            </a:lvl1pPr>
            <a:lvl2pPr marL="342900" indent="0" algn="ctr">
              <a:buNone/>
              <a:defRPr sz="2400"/>
            </a:lvl2pPr>
            <a:lvl3pPr marL="685800" indent="0" algn="ctr">
              <a:buNone/>
              <a:defRPr sz="1800"/>
            </a:lvl3pPr>
            <a:lvl4pPr marL="1028700" indent="0" algn="ctr">
              <a:buNone/>
              <a:defRPr sz="1600"/>
            </a:lvl4pPr>
            <a:lvl5pPr marL="1371600" indent="0" algn="ctr">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Picture 5">
            <a:extLst>
              <a:ext uri="{FF2B5EF4-FFF2-40B4-BE49-F238E27FC236}">
                <a16:creationId xmlns:a16="http://schemas.microsoft.com/office/drawing/2014/main" id="{8E769B5C-F960-2C4A-A75C-4B44389A75B5}"/>
              </a:ext>
            </a:extLst>
          </p:cNvPr>
          <p:cNvPicPr>
            <a:picLocks noChangeAspect="1"/>
          </p:cNvPicPr>
          <p:nvPr userDrawn="1"/>
        </p:nvPicPr>
        <p:blipFill>
          <a:blip r:embed="rId2"/>
          <a:srcRect/>
          <a:stretch/>
        </p:blipFill>
        <p:spPr>
          <a:xfrm>
            <a:off x="3919002" y="4789991"/>
            <a:ext cx="1305995" cy="175396"/>
          </a:xfrm>
          <a:prstGeom prst="rect">
            <a:avLst/>
          </a:prstGeom>
        </p:spPr>
      </p:pic>
    </p:spTree>
    <p:extLst>
      <p:ext uri="{BB962C8B-B14F-4D97-AF65-F5344CB8AC3E}">
        <p14:creationId xmlns:p14="http://schemas.microsoft.com/office/powerpoint/2010/main" val="2456562281"/>
      </p:ext>
    </p:extLst>
  </p:cSld>
  <p:clrMapOvr>
    <a:masterClrMapping/>
  </p:clrMapOvr>
  <p:extLst>
    <p:ext uri="{DCECCB84-F9BA-43D5-87BE-67443E8EF086}">
      <p15:sldGuideLst xmlns:p15="http://schemas.microsoft.com/office/powerpoint/2012/main">
        <p15:guide id="1" orient="horz" pos="1319"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Large centered idea_full_bleed_BLAC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BD91A9-0595-FE47-8BA3-8B5CCC5D1609}"/>
              </a:ext>
            </a:extLst>
          </p:cNvPr>
          <p:cNvSpPr/>
          <p:nvPr userDrawn="1"/>
        </p:nvSpPr>
        <p:spPr>
          <a:xfrm>
            <a:off x="0" y="4730750"/>
            <a:ext cx="9144000" cy="415322"/>
          </a:xfrm>
          <a:prstGeom prst="rect">
            <a:avLst/>
          </a:prstGeom>
          <a:solidFill>
            <a:schemeClr val="tx1"/>
          </a:solidFill>
        </p:spPr>
        <p:txBody>
          <a:bodyPr vert="horz" lIns="91440" tIns="493776" rIns="91440" bIns="45720" rtlCol="0" anchor="ctr" anchorCtr="0">
            <a:noAutofit/>
          </a:bodyPr>
          <a:lstStyle/>
          <a:p>
            <a:pPr lvl="0" indent="0" algn="ctr" defTabSz="685800">
              <a:lnSpc>
                <a:spcPct val="90000"/>
              </a:lnSpc>
              <a:spcBef>
                <a:spcPts val="750"/>
              </a:spcBef>
              <a:buFont typeface="Wingdings" pitchFamily="2" charset="2"/>
              <a:buNone/>
            </a:pPr>
            <a:endParaRPr lang="en-US" sz="2800" b="0" i="0" dirty="0">
              <a:solidFill>
                <a:schemeClr val="tx1"/>
              </a:solidFill>
              <a:latin typeface="Arial" panose="020B0604020202020204" pitchFamily="34" charset="0"/>
            </a:endParaRPr>
          </a:p>
        </p:txBody>
      </p:sp>
      <p:sp>
        <p:nvSpPr>
          <p:cNvPr id="4" name="Text Placeholder 3">
            <a:extLst>
              <a:ext uri="{FF2B5EF4-FFF2-40B4-BE49-F238E27FC236}">
                <a16:creationId xmlns:a16="http://schemas.microsoft.com/office/drawing/2014/main" id="{12E4BDB9-ABDC-4A41-AE8A-ED7256DDCBDD}"/>
              </a:ext>
            </a:extLst>
          </p:cNvPr>
          <p:cNvSpPr>
            <a:spLocks noGrp="1"/>
          </p:cNvSpPr>
          <p:nvPr>
            <p:ph type="body" sz="quarter" idx="10"/>
          </p:nvPr>
        </p:nvSpPr>
        <p:spPr>
          <a:xfrm>
            <a:off x="0" y="0"/>
            <a:ext cx="9144000" cy="4730750"/>
          </a:xfrm>
          <a:solidFill>
            <a:schemeClr val="tx1"/>
          </a:solidFill>
        </p:spPr>
        <p:txBody>
          <a:bodyPr lIns="91440" tIns="91440" anchor="ctr" anchorCtr="0"/>
          <a:lstStyle>
            <a:lvl1pPr marL="0" indent="0" algn="ctr">
              <a:buNone/>
              <a:defRPr sz="2800">
                <a:solidFill>
                  <a:schemeClr val="bg1"/>
                </a:solidFill>
              </a:defRPr>
            </a:lvl1pPr>
            <a:lvl2pPr marL="342900" indent="0" algn="ctr">
              <a:buNone/>
              <a:defRPr sz="2400">
                <a:solidFill>
                  <a:schemeClr val="bg1"/>
                </a:solidFill>
              </a:defRPr>
            </a:lvl2pPr>
            <a:lvl3pPr marL="685800" indent="0" algn="ctr">
              <a:buNone/>
              <a:defRPr sz="1800">
                <a:solidFill>
                  <a:schemeClr val="bg1"/>
                </a:solidFill>
              </a:defRPr>
            </a:lvl3pPr>
            <a:lvl4pPr marL="1028700" indent="0" algn="ctr">
              <a:buNone/>
              <a:defRPr sz="1600">
                <a:solidFill>
                  <a:schemeClr val="bg1"/>
                </a:solidFill>
              </a:defRPr>
            </a:lvl4pPr>
            <a:lvl5pPr marL="1371600" indent="0" algn="ctr">
              <a:buNone/>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407096C1-37FC-444A-864F-ADBA1D4FC8AA}"/>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rcRect/>
          <a:stretch/>
        </p:blipFill>
        <p:spPr>
          <a:xfrm>
            <a:off x="3919002" y="4789991"/>
            <a:ext cx="1305995" cy="175396"/>
          </a:xfrm>
          <a:prstGeom prst="rect">
            <a:avLst/>
          </a:prstGeom>
        </p:spPr>
      </p:pic>
    </p:spTree>
    <p:extLst>
      <p:ext uri="{BB962C8B-B14F-4D97-AF65-F5344CB8AC3E}">
        <p14:creationId xmlns:p14="http://schemas.microsoft.com/office/powerpoint/2010/main" val="2997926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ull bleed photo with 2 text boxes">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501A465-9CDA-7C47-9414-A4AA3CD843D6}"/>
              </a:ext>
            </a:extLst>
          </p:cNvPr>
          <p:cNvSpPr>
            <a:spLocks noGrp="1"/>
          </p:cNvSpPr>
          <p:nvPr>
            <p:ph type="pic" sz="quarter" idx="10" hasCustomPrompt="1"/>
          </p:nvPr>
        </p:nvSpPr>
        <p:spPr>
          <a:xfrm>
            <a:off x="0" y="0"/>
            <a:ext cx="9144000" cy="5024628"/>
          </a:xfrm>
          <a:solidFill>
            <a:schemeClr val="bg2">
              <a:lumMod val="75000"/>
            </a:schemeClr>
          </a:solidFill>
        </p:spPr>
        <p:txBody>
          <a:bodyPr anchor="ctr" anchorCtr="0"/>
          <a:lstStyle>
            <a:lvl1pPr marL="0" indent="0" algn="ctr">
              <a:buNone/>
              <a:defRPr/>
            </a:lvl1pPr>
          </a:lstStyle>
          <a:p>
            <a:r>
              <a:rPr lang="en-US" dirty="0"/>
              <a:t>Click here to access brand central photo library</a:t>
            </a:r>
            <a:br>
              <a:rPr lang="en-US" dirty="0"/>
            </a:br>
            <a:br>
              <a:rPr lang="en-US" dirty="0"/>
            </a:br>
            <a:br>
              <a:rPr lang="en-US" dirty="0"/>
            </a:br>
            <a:br>
              <a:rPr lang="en-US" dirty="0"/>
            </a:br>
            <a:br>
              <a:rPr lang="en-US" dirty="0"/>
            </a:br>
            <a:br>
              <a:rPr lang="en-US" dirty="0"/>
            </a:br>
            <a:br>
              <a:rPr lang="en-US" dirty="0"/>
            </a:br>
            <a:br>
              <a:rPr lang="en-US" dirty="0"/>
            </a:br>
            <a:endParaRPr lang="en-US" dirty="0"/>
          </a:p>
        </p:txBody>
      </p:sp>
      <p:sp>
        <p:nvSpPr>
          <p:cNvPr id="3" name="Text Placeholder 2">
            <a:extLst>
              <a:ext uri="{FF2B5EF4-FFF2-40B4-BE49-F238E27FC236}">
                <a16:creationId xmlns:a16="http://schemas.microsoft.com/office/drawing/2014/main" id="{0BA6515F-AE77-4E44-9CB2-EA45C48E38EF}"/>
              </a:ext>
            </a:extLst>
          </p:cNvPr>
          <p:cNvSpPr>
            <a:spLocks noGrp="1"/>
          </p:cNvSpPr>
          <p:nvPr>
            <p:ph type="body" sz="quarter" idx="11"/>
          </p:nvPr>
        </p:nvSpPr>
        <p:spPr>
          <a:xfrm>
            <a:off x="457041" y="1713539"/>
            <a:ext cx="3873221" cy="1906892"/>
          </a:xfrm>
          <a:solidFill>
            <a:schemeClr val="bg1">
              <a:alpha val="25000"/>
            </a:schemeClr>
          </a:solidFill>
        </p:spPr>
        <p:txBody>
          <a:bodyPr lIns="91440"/>
          <a:lstStyle>
            <a:lvl1pPr marL="0" indent="0">
              <a:buNone/>
              <a:defRPr sz="2000">
                <a:solidFill>
                  <a:schemeClr val="bg1"/>
                </a:solidFill>
              </a:defRPr>
            </a:lvl1pPr>
            <a:lvl2pPr marL="342900" indent="0">
              <a:buNone/>
              <a:defRPr sz="2000">
                <a:solidFill>
                  <a:schemeClr val="bg1"/>
                </a:solidFill>
              </a:defRPr>
            </a:lvl2pPr>
            <a:lvl3pPr marL="685800" indent="0">
              <a:buNone/>
              <a:defRPr sz="2000">
                <a:solidFill>
                  <a:schemeClr val="bg1"/>
                </a:solidFill>
              </a:defRPr>
            </a:lvl3pPr>
            <a:lvl4pPr marL="1028700" indent="0">
              <a:buNone/>
              <a:defRPr sz="2000">
                <a:solidFill>
                  <a:schemeClr val="bg1"/>
                </a:solidFill>
              </a:defRPr>
            </a:lvl4pPr>
            <a:lvl5pPr marL="1371600" indent="0">
              <a:buNone/>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AF38CFE4-0227-654C-9F9F-FA007AF48351}"/>
              </a:ext>
            </a:extLst>
          </p:cNvPr>
          <p:cNvSpPr>
            <a:spLocks noGrp="1"/>
          </p:cNvSpPr>
          <p:nvPr>
            <p:ph type="body" sz="quarter" idx="12"/>
          </p:nvPr>
        </p:nvSpPr>
        <p:spPr>
          <a:xfrm>
            <a:off x="4822825" y="1713708"/>
            <a:ext cx="3873500" cy="1907379"/>
          </a:xfrm>
          <a:solidFill>
            <a:schemeClr val="bg1">
              <a:alpha val="25000"/>
            </a:schemeClr>
          </a:solidFill>
        </p:spPr>
        <p:txBody>
          <a:bodyPr/>
          <a:lstStyle>
            <a:lvl1pPr marL="0" indent="0">
              <a:buNone/>
              <a:defRPr sz="2000">
                <a:solidFill>
                  <a:schemeClr val="bg1"/>
                </a:solidFill>
              </a:defRPr>
            </a:lvl1pPr>
            <a:lvl2pPr marL="342900" indent="0">
              <a:buNone/>
              <a:defRPr sz="2000">
                <a:solidFill>
                  <a:schemeClr val="bg1"/>
                </a:solidFill>
              </a:defRPr>
            </a:lvl2pPr>
            <a:lvl3pPr marL="685800" indent="0">
              <a:buNone/>
              <a:defRPr sz="2000">
                <a:solidFill>
                  <a:schemeClr val="bg1"/>
                </a:solidFill>
              </a:defRPr>
            </a:lvl3pPr>
            <a:lvl4pPr marL="1028700" indent="0">
              <a:buNone/>
              <a:defRPr sz="2000">
                <a:solidFill>
                  <a:schemeClr val="bg1"/>
                </a:solidFill>
              </a:defRPr>
            </a:lvl4pPr>
            <a:lvl5pPr marL="1371600" indent="0">
              <a:buNone/>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162C167A-EA57-994D-91FA-25B6E92D24B0}"/>
              </a:ext>
            </a:extLst>
          </p:cNvPr>
          <p:cNvSpPr/>
          <p:nvPr userDrawn="1"/>
        </p:nvSpPr>
        <p:spPr>
          <a:xfrm>
            <a:off x="0" y="5024628"/>
            <a:ext cx="9144000" cy="118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9619665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ull bleed photo with knock out tex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501A465-9CDA-7C47-9414-A4AA3CD843D6}"/>
              </a:ext>
            </a:extLst>
          </p:cNvPr>
          <p:cNvSpPr>
            <a:spLocks noGrp="1"/>
          </p:cNvSpPr>
          <p:nvPr>
            <p:ph type="pic" sz="quarter" idx="10" hasCustomPrompt="1"/>
          </p:nvPr>
        </p:nvSpPr>
        <p:spPr>
          <a:xfrm>
            <a:off x="0" y="0"/>
            <a:ext cx="9144000" cy="5024628"/>
          </a:xfrm>
          <a:solidFill>
            <a:schemeClr val="tx2"/>
          </a:solidFill>
        </p:spPr>
        <p:txBody>
          <a:bodyPr anchor="ctr" anchorCtr="0"/>
          <a:lstStyle>
            <a:lvl1pPr marL="0" indent="0" algn="ctr">
              <a:buNone/>
              <a:defRPr/>
            </a:lvl1pPr>
          </a:lstStyle>
          <a:p>
            <a:r>
              <a:rPr lang="en-US" dirty="0"/>
              <a:t>Click here to access brand central photo library</a:t>
            </a:r>
            <a:br>
              <a:rPr lang="en-US" dirty="0"/>
            </a:br>
            <a:br>
              <a:rPr lang="en-US" dirty="0"/>
            </a:br>
            <a:br>
              <a:rPr lang="en-US" dirty="0"/>
            </a:br>
            <a:br>
              <a:rPr lang="en-US" dirty="0"/>
            </a:br>
            <a:br>
              <a:rPr lang="en-US" dirty="0"/>
            </a:br>
            <a:br>
              <a:rPr lang="en-US" dirty="0"/>
            </a:br>
            <a:br>
              <a:rPr lang="en-US" dirty="0"/>
            </a:br>
            <a:br>
              <a:rPr lang="en-US" dirty="0"/>
            </a:br>
            <a:endParaRPr lang="en-US" dirty="0"/>
          </a:p>
        </p:txBody>
      </p:sp>
      <p:sp>
        <p:nvSpPr>
          <p:cNvPr id="3" name="Text Placeholder 2">
            <a:extLst>
              <a:ext uri="{FF2B5EF4-FFF2-40B4-BE49-F238E27FC236}">
                <a16:creationId xmlns:a16="http://schemas.microsoft.com/office/drawing/2014/main" id="{0BA6515F-AE77-4E44-9CB2-EA45C48E38EF}"/>
              </a:ext>
            </a:extLst>
          </p:cNvPr>
          <p:cNvSpPr>
            <a:spLocks noGrp="1"/>
          </p:cNvSpPr>
          <p:nvPr>
            <p:ph type="body" sz="quarter" idx="11"/>
          </p:nvPr>
        </p:nvSpPr>
        <p:spPr>
          <a:xfrm>
            <a:off x="184150" y="1873470"/>
            <a:ext cx="4387850" cy="2136775"/>
          </a:xfrm>
        </p:spPr>
        <p:txBody>
          <a:bodyPr lIns="91440"/>
          <a:lstStyle>
            <a:lvl1pPr marL="0" indent="0">
              <a:buNone/>
              <a:defRPr sz="2000">
                <a:solidFill>
                  <a:schemeClr val="bg1"/>
                </a:solidFill>
              </a:defRPr>
            </a:lvl1pPr>
            <a:lvl2pPr marL="342900" indent="0" algn="ctr">
              <a:buNone/>
              <a:defRPr sz="2000">
                <a:solidFill>
                  <a:schemeClr val="bg1"/>
                </a:solidFill>
              </a:defRPr>
            </a:lvl2pPr>
            <a:lvl3pPr marL="685800" indent="0">
              <a:buNone/>
              <a:defRPr sz="2000">
                <a:solidFill>
                  <a:schemeClr val="bg1"/>
                </a:solidFill>
              </a:defRPr>
            </a:lvl3pPr>
            <a:lvl4pPr marL="1028700" indent="0">
              <a:buNone/>
              <a:defRPr sz="2000">
                <a:solidFill>
                  <a:schemeClr val="bg1"/>
                </a:solidFill>
              </a:defRPr>
            </a:lvl4pPr>
            <a:lvl5pPr marL="1371600" indent="0">
              <a:buNone/>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525A059B-5CDF-7943-8DB6-DE8E1959A348}"/>
              </a:ext>
            </a:extLst>
          </p:cNvPr>
          <p:cNvSpPr/>
          <p:nvPr userDrawn="1"/>
        </p:nvSpPr>
        <p:spPr>
          <a:xfrm>
            <a:off x="0" y="5024628"/>
            <a:ext cx="9144000" cy="118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7304580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ull bleed photo with KO text centered">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501A465-9CDA-7C47-9414-A4AA3CD843D6}"/>
              </a:ext>
            </a:extLst>
          </p:cNvPr>
          <p:cNvSpPr>
            <a:spLocks noGrp="1"/>
          </p:cNvSpPr>
          <p:nvPr>
            <p:ph type="pic" sz="quarter" idx="10" hasCustomPrompt="1"/>
          </p:nvPr>
        </p:nvSpPr>
        <p:spPr>
          <a:xfrm>
            <a:off x="0" y="0"/>
            <a:ext cx="9144000" cy="5024628"/>
          </a:xfrm>
          <a:solidFill>
            <a:schemeClr val="tx2"/>
          </a:solidFill>
        </p:spPr>
        <p:txBody>
          <a:bodyPr anchor="ctr" anchorCtr="0"/>
          <a:lstStyle>
            <a:lvl1pPr marL="0" indent="0" algn="ctr">
              <a:buNone/>
              <a:defRPr/>
            </a:lvl1pPr>
          </a:lstStyle>
          <a:p>
            <a:r>
              <a:rPr lang="en-US" dirty="0"/>
              <a:t>Click here to access brand central photo library</a:t>
            </a:r>
            <a:br>
              <a:rPr lang="en-US" dirty="0"/>
            </a:br>
            <a:br>
              <a:rPr lang="en-US" dirty="0"/>
            </a:br>
            <a:br>
              <a:rPr lang="en-US" dirty="0"/>
            </a:br>
            <a:br>
              <a:rPr lang="en-US" dirty="0"/>
            </a:br>
            <a:br>
              <a:rPr lang="en-US" dirty="0"/>
            </a:br>
            <a:br>
              <a:rPr lang="en-US" dirty="0"/>
            </a:br>
            <a:br>
              <a:rPr lang="en-US" dirty="0"/>
            </a:br>
            <a:br>
              <a:rPr lang="en-US" dirty="0"/>
            </a:br>
            <a:endParaRPr lang="en-US" dirty="0"/>
          </a:p>
        </p:txBody>
      </p:sp>
      <p:sp>
        <p:nvSpPr>
          <p:cNvPr id="3" name="Text Placeholder 2">
            <a:extLst>
              <a:ext uri="{FF2B5EF4-FFF2-40B4-BE49-F238E27FC236}">
                <a16:creationId xmlns:a16="http://schemas.microsoft.com/office/drawing/2014/main" id="{0BA6515F-AE77-4E44-9CB2-EA45C48E38EF}"/>
              </a:ext>
            </a:extLst>
          </p:cNvPr>
          <p:cNvSpPr>
            <a:spLocks noGrp="1"/>
          </p:cNvSpPr>
          <p:nvPr>
            <p:ph type="body" sz="quarter" idx="11"/>
          </p:nvPr>
        </p:nvSpPr>
        <p:spPr>
          <a:xfrm>
            <a:off x="755375" y="2205980"/>
            <a:ext cx="7633252" cy="2136775"/>
          </a:xfrm>
        </p:spPr>
        <p:txBody>
          <a:bodyPr lIns="91440"/>
          <a:lstStyle>
            <a:lvl1pPr marL="0" indent="0" algn="ctr">
              <a:buNone/>
              <a:defRPr sz="2800">
                <a:solidFill>
                  <a:schemeClr val="bg1"/>
                </a:solidFill>
              </a:defRPr>
            </a:lvl1pPr>
            <a:lvl2pPr marL="342900" indent="0" algn="ctr">
              <a:buNone/>
              <a:defRPr sz="2800">
                <a:solidFill>
                  <a:schemeClr val="bg1"/>
                </a:solidFill>
              </a:defRPr>
            </a:lvl2pPr>
            <a:lvl3pPr marL="685800" indent="0" algn="ctr">
              <a:buNone/>
              <a:defRPr sz="2800">
                <a:solidFill>
                  <a:schemeClr val="bg1"/>
                </a:solidFill>
              </a:defRPr>
            </a:lvl3pPr>
            <a:lvl4pPr marL="1028700" indent="0" algn="ctr">
              <a:buNone/>
              <a:defRPr sz="2800">
                <a:solidFill>
                  <a:schemeClr val="bg1"/>
                </a:solidFill>
              </a:defRPr>
            </a:lvl4pPr>
            <a:lvl5pPr marL="1371600" indent="0" algn="ctr">
              <a:buNone/>
              <a:defRPr sz="2800">
                <a:solidFill>
                  <a:schemeClr val="bg1"/>
                </a:solidFill>
              </a:defRPr>
            </a:lvl5pPr>
          </a:lstStyle>
          <a:p>
            <a:pPr lvl="0"/>
            <a:r>
              <a:rPr lang="en-US"/>
              <a:t>Click to edit Master text styles</a:t>
            </a:r>
          </a:p>
        </p:txBody>
      </p:sp>
      <p:sp>
        <p:nvSpPr>
          <p:cNvPr id="5" name="Rectangle 4">
            <a:extLst>
              <a:ext uri="{FF2B5EF4-FFF2-40B4-BE49-F238E27FC236}">
                <a16:creationId xmlns:a16="http://schemas.microsoft.com/office/drawing/2014/main" id="{196BD3B0-9269-F44A-8D30-F01508685A59}"/>
              </a:ext>
            </a:extLst>
          </p:cNvPr>
          <p:cNvSpPr/>
          <p:nvPr userDrawn="1"/>
        </p:nvSpPr>
        <p:spPr>
          <a:xfrm>
            <a:off x="0" y="5024628"/>
            <a:ext cx="9144000" cy="118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323346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gri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9BB7D-6309-4140-84E6-F9709233FFD4}"/>
              </a:ext>
            </a:extLst>
          </p:cNvPr>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ECE677E5-B579-CB46-B167-2C1EEEFF3280}"/>
              </a:ext>
            </a:extLst>
          </p:cNvPr>
          <p:cNvSpPr/>
          <p:nvPr userDrawn="1"/>
        </p:nvSpPr>
        <p:spPr>
          <a:xfrm>
            <a:off x="0" y="5024628"/>
            <a:ext cx="9144000" cy="118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930BC390-0EC6-5F4F-B248-D7EE8D4A2668}"/>
              </a:ext>
            </a:extLst>
          </p:cNvPr>
          <p:cNvSpPr txBox="1"/>
          <p:nvPr userDrawn="1"/>
        </p:nvSpPr>
        <p:spPr>
          <a:xfrm>
            <a:off x="8531352" y="4818888"/>
            <a:ext cx="320040" cy="118872"/>
          </a:xfrm>
          <a:prstGeom prst="rect">
            <a:avLst/>
          </a:prstGeom>
          <a:noFill/>
        </p:spPr>
        <p:txBody>
          <a:bodyPr wrap="none" lIns="0" tIns="0" rIns="0" bIns="0" rtlCol="0" anchor="ctr" anchorCtr="0">
            <a:noAutofit/>
          </a:bodyPr>
          <a:lstStyle/>
          <a:p>
            <a:pPr algn="r"/>
            <a:fld id="{697D2126-1FBC-824B-9ED0-940771247928}" type="slidenum">
              <a:rPr lang="en-US" sz="800" b="0" i="0">
                <a:latin typeface="Arial" panose="020B0604020202020204" pitchFamily="34" charset="0"/>
              </a:rPr>
              <a:pPr algn="r"/>
              <a:t>‹#›</a:t>
            </a:fld>
            <a:endParaRPr lang="en-US" sz="800" b="0" i="0" dirty="0">
              <a:latin typeface="Arial" panose="020B0604020202020204" pitchFamily="34" charset="0"/>
            </a:endParaRPr>
          </a:p>
        </p:txBody>
      </p:sp>
      <p:sp>
        <p:nvSpPr>
          <p:cNvPr id="5" name="Picture Placeholder 3">
            <a:extLst>
              <a:ext uri="{FF2B5EF4-FFF2-40B4-BE49-F238E27FC236}">
                <a16:creationId xmlns:a16="http://schemas.microsoft.com/office/drawing/2014/main" id="{C99A494E-1DB5-A146-885D-2B59166A7B25}"/>
              </a:ext>
            </a:extLst>
          </p:cNvPr>
          <p:cNvSpPr>
            <a:spLocks noGrp="1"/>
          </p:cNvSpPr>
          <p:nvPr>
            <p:ph type="pic" sz="quarter" idx="10" hasCustomPrompt="1"/>
          </p:nvPr>
        </p:nvSpPr>
        <p:spPr>
          <a:xfrm>
            <a:off x="152401" y="760616"/>
            <a:ext cx="2998304" cy="2698201"/>
          </a:xfrm>
          <a:solidFill>
            <a:schemeClr val="bg2">
              <a:lumMod val="20000"/>
              <a:lumOff val="80000"/>
            </a:schemeClr>
          </a:solidFill>
        </p:spPr>
        <p:txBody>
          <a:bodyPr anchor="ctr" anchorCtr="0"/>
          <a:lstStyle>
            <a:lvl1pPr marL="0" indent="0" algn="ctr">
              <a:buFont typeface="Arial" panose="020B0604020202020204" pitchFamily="34" charset="0"/>
              <a:buNone/>
              <a:defRPr sz="1200"/>
            </a:lvl1pPr>
          </a:lstStyle>
          <a:p>
            <a:r>
              <a:rPr lang="en-US" dirty="0"/>
              <a:t>click here to access brand central photo library</a:t>
            </a:r>
          </a:p>
        </p:txBody>
      </p:sp>
      <p:sp>
        <p:nvSpPr>
          <p:cNvPr id="6" name="Picture Placeholder 3">
            <a:extLst>
              <a:ext uri="{FF2B5EF4-FFF2-40B4-BE49-F238E27FC236}">
                <a16:creationId xmlns:a16="http://schemas.microsoft.com/office/drawing/2014/main" id="{63E23DD8-89A5-594C-B391-06E4F0BE7137}"/>
              </a:ext>
            </a:extLst>
          </p:cNvPr>
          <p:cNvSpPr>
            <a:spLocks noGrp="1"/>
          </p:cNvSpPr>
          <p:nvPr>
            <p:ph type="pic" sz="quarter" idx="11" hasCustomPrompt="1"/>
          </p:nvPr>
        </p:nvSpPr>
        <p:spPr>
          <a:xfrm>
            <a:off x="152400" y="3552173"/>
            <a:ext cx="4419599" cy="1397514"/>
          </a:xfrm>
          <a:solidFill>
            <a:schemeClr val="bg2">
              <a:lumMod val="20000"/>
              <a:lumOff val="80000"/>
            </a:schemeClr>
          </a:solidFill>
        </p:spPr>
        <p:txBody>
          <a:bodyPr anchor="ctr" anchorCtr="0"/>
          <a:lstStyle>
            <a:lvl1pPr marL="0" indent="0" algn="ctr">
              <a:buFont typeface="Arial" panose="020B0604020202020204" pitchFamily="34" charset="0"/>
              <a:buNone/>
              <a:defRPr sz="1200"/>
            </a:lvl1pPr>
          </a:lstStyle>
          <a:p>
            <a:r>
              <a:rPr lang="en-US" dirty="0"/>
              <a:t>click here to access brand central photo library</a:t>
            </a:r>
          </a:p>
        </p:txBody>
      </p:sp>
      <p:sp>
        <p:nvSpPr>
          <p:cNvPr id="7" name="Picture Placeholder 3">
            <a:extLst>
              <a:ext uri="{FF2B5EF4-FFF2-40B4-BE49-F238E27FC236}">
                <a16:creationId xmlns:a16="http://schemas.microsoft.com/office/drawing/2014/main" id="{A4E5AFC8-35A4-354E-B9AF-4E6EF5FDE2E5}"/>
              </a:ext>
            </a:extLst>
          </p:cNvPr>
          <p:cNvSpPr>
            <a:spLocks noGrp="1"/>
          </p:cNvSpPr>
          <p:nvPr>
            <p:ph type="pic" sz="quarter" idx="12" hasCustomPrompt="1"/>
          </p:nvPr>
        </p:nvSpPr>
        <p:spPr>
          <a:xfrm>
            <a:off x="6893385" y="3552173"/>
            <a:ext cx="2071710" cy="1404002"/>
          </a:xfrm>
          <a:solidFill>
            <a:schemeClr val="bg2">
              <a:lumMod val="20000"/>
              <a:lumOff val="80000"/>
            </a:schemeClr>
          </a:solidFill>
        </p:spPr>
        <p:txBody>
          <a:bodyPr anchor="ctr" anchorCtr="0"/>
          <a:lstStyle>
            <a:lvl1pPr marL="0" indent="0" algn="ctr">
              <a:buFont typeface="Arial" panose="020B0604020202020204" pitchFamily="34" charset="0"/>
              <a:buNone/>
              <a:defRPr sz="1200"/>
            </a:lvl1pPr>
          </a:lstStyle>
          <a:p>
            <a:r>
              <a:rPr lang="en-US" dirty="0"/>
              <a:t>click here to access brand central photo library</a:t>
            </a:r>
          </a:p>
        </p:txBody>
      </p:sp>
      <p:sp>
        <p:nvSpPr>
          <p:cNvPr id="8" name="Picture Placeholder 3">
            <a:extLst>
              <a:ext uri="{FF2B5EF4-FFF2-40B4-BE49-F238E27FC236}">
                <a16:creationId xmlns:a16="http://schemas.microsoft.com/office/drawing/2014/main" id="{368F0D2E-51E6-6F40-BA2C-DEDED73E1F7F}"/>
              </a:ext>
            </a:extLst>
          </p:cNvPr>
          <p:cNvSpPr>
            <a:spLocks noGrp="1"/>
          </p:cNvSpPr>
          <p:nvPr>
            <p:ph type="pic" sz="quarter" idx="13" hasCustomPrompt="1"/>
          </p:nvPr>
        </p:nvSpPr>
        <p:spPr>
          <a:xfrm>
            <a:off x="4661452" y="3552173"/>
            <a:ext cx="2142480" cy="1404002"/>
          </a:xfrm>
          <a:solidFill>
            <a:schemeClr val="bg2">
              <a:lumMod val="20000"/>
              <a:lumOff val="80000"/>
            </a:schemeClr>
          </a:solidFill>
        </p:spPr>
        <p:txBody>
          <a:bodyPr anchor="ctr" anchorCtr="0"/>
          <a:lstStyle>
            <a:lvl1pPr marL="0" indent="0" algn="ctr">
              <a:buFont typeface="Arial" panose="020B0604020202020204" pitchFamily="34" charset="0"/>
              <a:buNone/>
              <a:defRPr sz="1200"/>
            </a:lvl1pPr>
          </a:lstStyle>
          <a:p>
            <a:r>
              <a:rPr lang="en-US" dirty="0"/>
              <a:t>click here to access brand central photo library</a:t>
            </a:r>
          </a:p>
        </p:txBody>
      </p:sp>
      <p:sp>
        <p:nvSpPr>
          <p:cNvPr id="9" name="Picture Placeholder 3">
            <a:extLst>
              <a:ext uri="{FF2B5EF4-FFF2-40B4-BE49-F238E27FC236}">
                <a16:creationId xmlns:a16="http://schemas.microsoft.com/office/drawing/2014/main" id="{9FFA076F-B4F9-A549-A939-7C499E32ABC0}"/>
              </a:ext>
            </a:extLst>
          </p:cNvPr>
          <p:cNvSpPr>
            <a:spLocks noGrp="1"/>
          </p:cNvSpPr>
          <p:nvPr>
            <p:ph type="pic" sz="quarter" idx="14" hasCustomPrompt="1"/>
          </p:nvPr>
        </p:nvSpPr>
        <p:spPr>
          <a:xfrm>
            <a:off x="3243471" y="760616"/>
            <a:ext cx="2998304" cy="2698201"/>
          </a:xfrm>
          <a:solidFill>
            <a:schemeClr val="bg2">
              <a:lumMod val="20000"/>
              <a:lumOff val="80000"/>
            </a:schemeClr>
          </a:solidFill>
        </p:spPr>
        <p:txBody>
          <a:bodyPr anchor="ctr" anchorCtr="0"/>
          <a:lstStyle>
            <a:lvl1pPr marL="0" indent="0" algn="ctr">
              <a:buFont typeface="Arial" panose="020B0604020202020204" pitchFamily="34" charset="0"/>
              <a:buNone/>
              <a:defRPr sz="1200"/>
            </a:lvl1pPr>
          </a:lstStyle>
          <a:p>
            <a:r>
              <a:rPr lang="en-US" dirty="0"/>
              <a:t>click here to access brand central photo library</a:t>
            </a:r>
          </a:p>
        </p:txBody>
      </p:sp>
      <p:sp>
        <p:nvSpPr>
          <p:cNvPr id="10" name="Picture Placeholder 3">
            <a:extLst>
              <a:ext uri="{FF2B5EF4-FFF2-40B4-BE49-F238E27FC236}">
                <a16:creationId xmlns:a16="http://schemas.microsoft.com/office/drawing/2014/main" id="{8ABFF05D-927A-454B-993E-F166ED98B984}"/>
              </a:ext>
            </a:extLst>
          </p:cNvPr>
          <p:cNvSpPr>
            <a:spLocks noGrp="1"/>
          </p:cNvSpPr>
          <p:nvPr>
            <p:ph type="pic" sz="quarter" idx="15" hasCustomPrompt="1"/>
          </p:nvPr>
        </p:nvSpPr>
        <p:spPr>
          <a:xfrm>
            <a:off x="6334541" y="749338"/>
            <a:ext cx="2625308" cy="1404002"/>
          </a:xfrm>
          <a:solidFill>
            <a:schemeClr val="bg2">
              <a:lumMod val="20000"/>
              <a:lumOff val="80000"/>
            </a:schemeClr>
          </a:solidFill>
        </p:spPr>
        <p:txBody>
          <a:bodyPr anchor="ctr" anchorCtr="0"/>
          <a:lstStyle>
            <a:lvl1pPr marL="0" indent="0" algn="ctr">
              <a:buFont typeface="Arial" panose="020B0604020202020204" pitchFamily="34" charset="0"/>
              <a:buNone/>
              <a:defRPr sz="1200"/>
            </a:lvl1pPr>
          </a:lstStyle>
          <a:p>
            <a:r>
              <a:rPr lang="en-US" dirty="0"/>
              <a:t>click here to access brand central photo library</a:t>
            </a:r>
          </a:p>
        </p:txBody>
      </p:sp>
      <p:sp>
        <p:nvSpPr>
          <p:cNvPr id="11" name="Picture Placeholder 3">
            <a:extLst>
              <a:ext uri="{FF2B5EF4-FFF2-40B4-BE49-F238E27FC236}">
                <a16:creationId xmlns:a16="http://schemas.microsoft.com/office/drawing/2014/main" id="{F5161EC4-BAD4-944E-9123-7AA0E5F272D7}"/>
              </a:ext>
            </a:extLst>
          </p:cNvPr>
          <p:cNvSpPr>
            <a:spLocks noGrp="1"/>
          </p:cNvSpPr>
          <p:nvPr>
            <p:ph type="pic" sz="quarter" idx="16" hasCustomPrompt="1"/>
          </p:nvPr>
        </p:nvSpPr>
        <p:spPr>
          <a:xfrm>
            <a:off x="6334541" y="2210390"/>
            <a:ext cx="2625308" cy="1248427"/>
          </a:xfrm>
          <a:solidFill>
            <a:schemeClr val="bg2">
              <a:lumMod val="20000"/>
              <a:lumOff val="80000"/>
            </a:schemeClr>
          </a:solidFill>
        </p:spPr>
        <p:txBody>
          <a:bodyPr anchor="ctr" anchorCtr="0"/>
          <a:lstStyle>
            <a:lvl1pPr marL="0" indent="0" algn="ctr">
              <a:buFont typeface="Arial" panose="020B0604020202020204" pitchFamily="34" charset="0"/>
              <a:buNone/>
              <a:defRPr sz="1200"/>
            </a:lvl1pPr>
          </a:lstStyle>
          <a:p>
            <a:r>
              <a:rPr lang="en-US" dirty="0"/>
              <a:t>click here to access brand central photo library</a:t>
            </a:r>
          </a:p>
        </p:txBody>
      </p:sp>
    </p:spTree>
    <p:extLst>
      <p:ext uri="{BB962C8B-B14F-4D97-AF65-F5344CB8AC3E}">
        <p14:creationId xmlns:p14="http://schemas.microsoft.com/office/powerpoint/2010/main" val="2568337071"/>
      </p:ext>
    </p:extLst>
  </p:cSld>
  <p:clrMapOvr>
    <a:masterClrMapping/>
  </p:clrMapOvr>
  <p:extLst>
    <p:ext uri="{DCECCB84-F9BA-43D5-87BE-67443E8EF086}">
      <p15:sldGuideLst xmlns:p15="http://schemas.microsoft.com/office/powerpoint/2012/main">
        <p15:guide id="1" orient="horz" pos="162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Option 1">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E3C067-6022-B34F-B8E2-33C3A1D8A0A4}"/>
              </a:ext>
            </a:extLst>
          </p:cNvPr>
          <p:cNvSpPr>
            <a:spLocks noChangeAspect="1"/>
          </p:cNvSpPr>
          <p:nvPr userDrawn="1"/>
        </p:nvSpPr>
        <p:spPr>
          <a:xfrm>
            <a:off x="0" y="1351215"/>
            <a:ext cx="9144000" cy="26966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292607" y="1911096"/>
            <a:ext cx="6466967" cy="1005840"/>
          </a:xfrm>
        </p:spPr>
        <p:txBody>
          <a:bodyPr anchor="b"/>
          <a:lstStyle>
            <a:lvl1pPr algn="l">
              <a:defRPr sz="2400" b="0" i="0">
                <a:solidFill>
                  <a:schemeClr val="bg1"/>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266699" y="3099817"/>
            <a:ext cx="6492875" cy="765252"/>
          </a:xfrm>
        </p:spPr>
        <p:txBody>
          <a:bodyPr/>
          <a:lstStyle>
            <a:lvl1pPr marL="0" indent="0" algn="l">
              <a:buNone/>
              <a:defRPr sz="16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grpSp>
        <p:nvGrpSpPr>
          <p:cNvPr id="10" name="Group 9">
            <a:extLst>
              <a:ext uri="{FF2B5EF4-FFF2-40B4-BE49-F238E27FC236}">
                <a16:creationId xmlns:a16="http://schemas.microsoft.com/office/drawing/2014/main" id="{46725B6A-593F-3E42-A1D5-B610F8CF296D}"/>
              </a:ext>
            </a:extLst>
          </p:cNvPr>
          <p:cNvGrpSpPr/>
          <p:nvPr userDrawn="1"/>
        </p:nvGrpSpPr>
        <p:grpSpPr>
          <a:xfrm>
            <a:off x="5981630" y="223152"/>
            <a:ext cx="2909185" cy="643063"/>
            <a:chOff x="288303" y="648974"/>
            <a:chExt cx="2909185" cy="643063"/>
          </a:xfrm>
        </p:grpSpPr>
        <p:pic>
          <p:nvPicPr>
            <p:cNvPr id="11" name="Picture 10" descr="Logo, company name&#10;&#10;Description automatically generated">
              <a:extLst>
                <a:ext uri="{FF2B5EF4-FFF2-40B4-BE49-F238E27FC236}">
                  <a16:creationId xmlns:a16="http://schemas.microsoft.com/office/drawing/2014/main" id="{824C9B90-AB98-3D4B-BDEE-FD150E107C3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8303" y="648974"/>
              <a:ext cx="1285232" cy="643063"/>
            </a:xfrm>
            <a:prstGeom prst="rect">
              <a:avLst/>
            </a:prstGeom>
          </p:spPr>
        </p:pic>
        <p:pic>
          <p:nvPicPr>
            <p:cNvPr id="12" name="Picture 11" descr="Graphical user interface, application, PowerPoint&#10;&#10;Description automatically generated">
              <a:extLst>
                <a:ext uri="{FF2B5EF4-FFF2-40B4-BE49-F238E27FC236}">
                  <a16:creationId xmlns:a16="http://schemas.microsoft.com/office/drawing/2014/main" id="{8685CC90-100C-0742-8924-76E370F97F45}"/>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l="28563" t="76381" r="32122" b="4639"/>
            <a:stretch/>
          </p:blipFill>
          <p:spPr>
            <a:xfrm>
              <a:off x="1778072" y="792091"/>
              <a:ext cx="1419416" cy="385455"/>
            </a:xfrm>
            <a:prstGeom prst="rect">
              <a:avLst/>
            </a:prstGeom>
          </p:spPr>
        </p:pic>
      </p:grpSp>
      <p:cxnSp>
        <p:nvCxnSpPr>
          <p:cNvPr id="14" name="Straight Connector 13">
            <a:extLst>
              <a:ext uri="{FF2B5EF4-FFF2-40B4-BE49-F238E27FC236}">
                <a16:creationId xmlns:a16="http://schemas.microsoft.com/office/drawing/2014/main" id="{A19BA0A5-9710-F84D-8C65-FA031B51851E}"/>
              </a:ext>
            </a:extLst>
          </p:cNvPr>
          <p:cNvCxnSpPr>
            <a:cxnSpLocks/>
          </p:cNvCxnSpPr>
          <p:nvPr userDrawn="1"/>
        </p:nvCxnSpPr>
        <p:spPr>
          <a:xfrm>
            <a:off x="292608" y="3008376"/>
            <a:ext cx="646696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8763CBAA-679F-B04E-84C9-22D6CE7C4675}"/>
              </a:ext>
            </a:extLst>
          </p:cNvPr>
          <p:cNvSpPr>
            <a:spLocks noGrp="1"/>
          </p:cNvSpPr>
          <p:nvPr>
            <p:ph type="body" sz="quarter" idx="10" hasCustomPrompt="1"/>
          </p:nvPr>
        </p:nvSpPr>
        <p:spPr>
          <a:xfrm>
            <a:off x="292101" y="4157663"/>
            <a:ext cx="4279900" cy="690562"/>
          </a:xfrm>
        </p:spPr>
        <p:txBody>
          <a:bodyPr/>
          <a:lstStyle>
            <a:lvl1pPr marL="0" indent="0">
              <a:buNone/>
              <a:defRPr sz="1100"/>
            </a:lvl1pPr>
            <a:lvl2pPr marL="342900" indent="0">
              <a:buNone/>
              <a:defRPr sz="1000"/>
            </a:lvl2pPr>
            <a:lvl3pPr marL="685800" indent="0">
              <a:buNone/>
              <a:defRPr sz="900"/>
            </a:lvl3pPr>
            <a:lvl4pPr marL="1028700" indent="0">
              <a:buNone/>
              <a:defRPr sz="800"/>
            </a:lvl4pPr>
            <a:lvl5pPr marL="1371600" indent="0">
              <a:buNone/>
              <a:defRPr sz="800"/>
            </a:lvl5pPr>
          </a:lstStyle>
          <a:p>
            <a:pPr lvl="0"/>
            <a:r>
              <a:rPr lang="en-US"/>
              <a:t>Additional Information here: Specifics on Brand, Group, etc.</a:t>
            </a:r>
          </a:p>
        </p:txBody>
      </p:sp>
    </p:spTree>
    <p:extLst>
      <p:ext uri="{BB962C8B-B14F-4D97-AF65-F5344CB8AC3E}">
        <p14:creationId xmlns:p14="http://schemas.microsoft.com/office/powerpoint/2010/main" val="2702647691"/>
      </p:ext>
    </p:extLst>
  </p:cSld>
  <p:clrMapOvr>
    <a:masterClrMapping/>
  </p:clrMapOvr>
  <p:extLst>
    <p:ext uri="{DCECCB84-F9BA-43D5-87BE-67443E8EF086}">
      <p15:sldGuideLst xmlns:p15="http://schemas.microsoft.com/office/powerpoint/2012/main">
        <p15:guide id="1" pos="2880">
          <p15:clr>
            <a:srgbClr val="FBAE40"/>
          </p15:clr>
        </p15:guide>
        <p15:guide id="2" pos="16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s and cap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9BB7D-6309-4140-84E6-F9709233FFD4}"/>
              </a:ext>
            </a:extLst>
          </p:cNvPr>
          <p:cNvSpPr>
            <a:spLocks noGrp="1"/>
          </p:cNvSpPr>
          <p:nvPr>
            <p:ph type="title"/>
          </p:nvPr>
        </p:nvSpPr>
        <p:spPr>
          <a:xfrm>
            <a:off x="193894" y="166052"/>
            <a:ext cx="7976269" cy="507696"/>
          </a:xfrm>
        </p:spPr>
        <p:txBody>
          <a:bodyPr/>
          <a:lstStyle/>
          <a:p>
            <a:r>
              <a:rPr lang="en-US"/>
              <a:t>Click to edit Master title style</a:t>
            </a:r>
          </a:p>
        </p:txBody>
      </p:sp>
      <p:sp>
        <p:nvSpPr>
          <p:cNvPr id="5" name="Picture Placeholder 3">
            <a:extLst>
              <a:ext uri="{FF2B5EF4-FFF2-40B4-BE49-F238E27FC236}">
                <a16:creationId xmlns:a16="http://schemas.microsoft.com/office/drawing/2014/main" id="{C99A494E-1DB5-A146-885D-2B59166A7B25}"/>
              </a:ext>
            </a:extLst>
          </p:cNvPr>
          <p:cNvSpPr>
            <a:spLocks noGrp="1"/>
          </p:cNvSpPr>
          <p:nvPr>
            <p:ph type="pic" sz="quarter" idx="10" hasCustomPrompt="1"/>
          </p:nvPr>
        </p:nvSpPr>
        <p:spPr>
          <a:xfrm>
            <a:off x="193896" y="760617"/>
            <a:ext cx="2082166" cy="1873760"/>
          </a:xfrm>
          <a:solidFill>
            <a:schemeClr val="bg2">
              <a:lumMod val="20000"/>
              <a:lumOff val="80000"/>
            </a:schemeClr>
          </a:solidFill>
        </p:spPr>
        <p:txBody>
          <a:bodyPr anchor="ctr" anchorCtr="0"/>
          <a:lstStyle>
            <a:lvl1pPr marL="0" indent="0" algn="ctr">
              <a:buNone/>
              <a:defRPr sz="1200"/>
            </a:lvl1pPr>
          </a:lstStyle>
          <a:p>
            <a:r>
              <a:rPr lang="en-US" dirty="0"/>
              <a:t>click here to access brand central photo library</a:t>
            </a:r>
          </a:p>
        </p:txBody>
      </p:sp>
      <p:sp>
        <p:nvSpPr>
          <p:cNvPr id="13" name="Text Placeholder 12">
            <a:extLst>
              <a:ext uri="{FF2B5EF4-FFF2-40B4-BE49-F238E27FC236}">
                <a16:creationId xmlns:a16="http://schemas.microsoft.com/office/drawing/2014/main" id="{98519142-A032-934F-9AA2-76B951277382}"/>
              </a:ext>
            </a:extLst>
          </p:cNvPr>
          <p:cNvSpPr>
            <a:spLocks noGrp="1"/>
          </p:cNvSpPr>
          <p:nvPr>
            <p:ph type="body" sz="quarter" idx="11"/>
          </p:nvPr>
        </p:nvSpPr>
        <p:spPr>
          <a:xfrm>
            <a:off x="184150" y="2813241"/>
            <a:ext cx="2091911" cy="914400"/>
          </a:xfrm>
          <a:solidFill>
            <a:schemeClr val="bg1"/>
          </a:solidFill>
        </p:spPr>
        <p:txBody>
          <a:bodyPr/>
          <a:lstStyle>
            <a:lvl1pPr marL="0" indent="0">
              <a:buNone/>
              <a:defRPr sz="1100"/>
            </a:lvl1pPr>
            <a:lvl2pPr marL="342900" indent="0">
              <a:buNone/>
              <a:defRPr sz="1100"/>
            </a:lvl2pPr>
            <a:lvl3pPr marL="685800" indent="0">
              <a:buNone/>
              <a:defRPr sz="1100"/>
            </a:lvl3pPr>
            <a:lvl4pPr marL="1028700" indent="0">
              <a:buNone/>
              <a:defRPr sz="1100"/>
            </a:lvl4pPr>
            <a:lvl5pPr marL="1371600" indent="0">
              <a:buNone/>
              <a:defRPr sz="1100"/>
            </a:lvl5pPr>
          </a:lstStyle>
          <a:p>
            <a:pPr lvl="0"/>
            <a:r>
              <a:rPr lang="en-US"/>
              <a:t>Click to edit Master text styles</a:t>
            </a:r>
          </a:p>
        </p:txBody>
      </p:sp>
      <p:sp>
        <p:nvSpPr>
          <p:cNvPr id="14" name="Picture Placeholder 3">
            <a:extLst>
              <a:ext uri="{FF2B5EF4-FFF2-40B4-BE49-F238E27FC236}">
                <a16:creationId xmlns:a16="http://schemas.microsoft.com/office/drawing/2014/main" id="{AC7E1D01-E71C-DF4F-B90C-C788DE85953B}"/>
              </a:ext>
            </a:extLst>
          </p:cNvPr>
          <p:cNvSpPr>
            <a:spLocks noGrp="1"/>
          </p:cNvSpPr>
          <p:nvPr>
            <p:ph type="pic" sz="quarter" idx="12" hasCustomPrompt="1"/>
          </p:nvPr>
        </p:nvSpPr>
        <p:spPr>
          <a:xfrm>
            <a:off x="2380504" y="760617"/>
            <a:ext cx="2082167" cy="1873760"/>
          </a:xfrm>
          <a:solidFill>
            <a:schemeClr val="bg2">
              <a:lumMod val="20000"/>
              <a:lumOff val="80000"/>
            </a:schemeClr>
          </a:solidFill>
        </p:spPr>
        <p:txBody>
          <a:bodyPr anchor="ctr" anchorCtr="0"/>
          <a:lstStyle>
            <a:lvl1pPr marL="0" indent="0" algn="ctr">
              <a:buNone/>
              <a:defRPr sz="1200"/>
            </a:lvl1pPr>
          </a:lstStyle>
          <a:p>
            <a:r>
              <a:rPr lang="en-US" dirty="0"/>
              <a:t>click here to access brand central photo library</a:t>
            </a:r>
          </a:p>
        </p:txBody>
      </p:sp>
      <p:sp>
        <p:nvSpPr>
          <p:cNvPr id="15" name="Text Placeholder 12">
            <a:extLst>
              <a:ext uri="{FF2B5EF4-FFF2-40B4-BE49-F238E27FC236}">
                <a16:creationId xmlns:a16="http://schemas.microsoft.com/office/drawing/2014/main" id="{235B6EF2-4A4B-9A41-9584-18A39A3F7832}"/>
              </a:ext>
            </a:extLst>
          </p:cNvPr>
          <p:cNvSpPr>
            <a:spLocks noGrp="1"/>
          </p:cNvSpPr>
          <p:nvPr>
            <p:ph type="body" sz="quarter" idx="13"/>
          </p:nvPr>
        </p:nvSpPr>
        <p:spPr>
          <a:xfrm>
            <a:off x="2380504" y="2813241"/>
            <a:ext cx="2082166" cy="914400"/>
          </a:xfrm>
          <a:solidFill>
            <a:schemeClr val="bg1"/>
          </a:solidFill>
        </p:spPr>
        <p:txBody>
          <a:bodyPr/>
          <a:lstStyle>
            <a:lvl1pPr marL="0" indent="0">
              <a:buNone/>
              <a:defRPr sz="1100"/>
            </a:lvl1pPr>
            <a:lvl2pPr marL="342900" indent="0">
              <a:buNone/>
              <a:defRPr sz="1100"/>
            </a:lvl2pPr>
            <a:lvl3pPr marL="685800" indent="0">
              <a:buNone/>
              <a:defRPr sz="1100"/>
            </a:lvl3pPr>
            <a:lvl4pPr marL="1028700" indent="0">
              <a:buNone/>
              <a:defRPr sz="1100"/>
            </a:lvl4pPr>
            <a:lvl5pPr marL="1371600" indent="0">
              <a:buNone/>
              <a:defRPr sz="1100"/>
            </a:lvl5pPr>
          </a:lstStyle>
          <a:p>
            <a:pPr lvl="0"/>
            <a:r>
              <a:rPr lang="en-US"/>
              <a:t>Click to edit Master text styles</a:t>
            </a:r>
          </a:p>
        </p:txBody>
      </p:sp>
      <p:sp>
        <p:nvSpPr>
          <p:cNvPr id="16" name="Picture Placeholder 3">
            <a:extLst>
              <a:ext uri="{FF2B5EF4-FFF2-40B4-BE49-F238E27FC236}">
                <a16:creationId xmlns:a16="http://schemas.microsoft.com/office/drawing/2014/main" id="{166F55F9-00D4-7748-BD73-168323275F30}"/>
              </a:ext>
            </a:extLst>
          </p:cNvPr>
          <p:cNvSpPr>
            <a:spLocks noGrp="1"/>
          </p:cNvSpPr>
          <p:nvPr>
            <p:ph type="pic" sz="quarter" idx="14" hasCustomPrompt="1"/>
          </p:nvPr>
        </p:nvSpPr>
        <p:spPr>
          <a:xfrm>
            <a:off x="4572000" y="760617"/>
            <a:ext cx="2082166" cy="1873760"/>
          </a:xfrm>
          <a:solidFill>
            <a:schemeClr val="bg2">
              <a:lumMod val="20000"/>
              <a:lumOff val="80000"/>
            </a:schemeClr>
          </a:solidFill>
        </p:spPr>
        <p:txBody>
          <a:bodyPr anchor="ctr" anchorCtr="0"/>
          <a:lstStyle>
            <a:lvl1pPr marL="0" indent="0" algn="ctr">
              <a:buNone/>
              <a:defRPr sz="1200"/>
            </a:lvl1pPr>
          </a:lstStyle>
          <a:p>
            <a:r>
              <a:rPr lang="en-US" dirty="0"/>
              <a:t>click here to access brand central photo library</a:t>
            </a:r>
          </a:p>
        </p:txBody>
      </p:sp>
      <p:sp>
        <p:nvSpPr>
          <p:cNvPr id="17" name="Text Placeholder 12">
            <a:extLst>
              <a:ext uri="{FF2B5EF4-FFF2-40B4-BE49-F238E27FC236}">
                <a16:creationId xmlns:a16="http://schemas.microsoft.com/office/drawing/2014/main" id="{362FCC4A-B93F-EC47-9C61-0670525955AB}"/>
              </a:ext>
            </a:extLst>
          </p:cNvPr>
          <p:cNvSpPr>
            <a:spLocks noGrp="1"/>
          </p:cNvSpPr>
          <p:nvPr>
            <p:ph type="body" sz="quarter" idx="15"/>
          </p:nvPr>
        </p:nvSpPr>
        <p:spPr>
          <a:xfrm>
            <a:off x="4571999" y="2813241"/>
            <a:ext cx="2067339" cy="914400"/>
          </a:xfrm>
          <a:solidFill>
            <a:schemeClr val="bg1"/>
          </a:solidFill>
        </p:spPr>
        <p:txBody>
          <a:bodyPr/>
          <a:lstStyle>
            <a:lvl1pPr marL="0" indent="0">
              <a:buNone/>
              <a:defRPr sz="1100"/>
            </a:lvl1pPr>
            <a:lvl2pPr marL="342900" indent="0">
              <a:buNone/>
              <a:defRPr sz="1100"/>
            </a:lvl2pPr>
            <a:lvl3pPr marL="685800" indent="0">
              <a:buNone/>
              <a:defRPr sz="1100"/>
            </a:lvl3pPr>
            <a:lvl4pPr marL="1028700" indent="0">
              <a:buNone/>
              <a:defRPr sz="1100"/>
            </a:lvl4pPr>
            <a:lvl5pPr marL="1371600" indent="0">
              <a:buNone/>
              <a:defRPr sz="1100"/>
            </a:lvl5pPr>
          </a:lstStyle>
          <a:p>
            <a:pPr lvl="0"/>
            <a:r>
              <a:rPr lang="en-US"/>
              <a:t>Click to edit Master text styles</a:t>
            </a:r>
          </a:p>
        </p:txBody>
      </p:sp>
      <p:sp>
        <p:nvSpPr>
          <p:cNvPr id="18" name="Picture Placeholder 3">
            <a:extLst>
              <a:ext uri="{FF2B5EF4-FFF2-40B4-BE49-F238E27FC236}">
                <a16:creationId xmlns:a16="http://schemas.microsoft.com/office/drawing/2014/main" id="{CA40D3CE-3C8C-8241-A35F-A9558E229268}"/>
              </a:ext>
            </a:extLst>
          </p:cNvPr>
          <p:cNvSpPr>
            <a:spLocks noGrp="1"/>
          </p:cNvSpPr>
          <p:nvPr>
            <p:ph type="pic" sz="quarter" idx="16" hasCustomPrompt="1"/>
          </p:nvPr>
        </p:nvSpPr>
        <p:spPr>
          <a:xfrm>
            <a:off x="6759575" y="760617"/>
            <a:ext cx="2082166" cy="1873760"/>
          </a:xfrm>
          <a:solidFill>
            <a:schemeClr val="bg2">
              <a:lumMod val="20000"/>
              <a:lumOff val="80000"/>
            </a:schemeClr>
          </a:solidFill>
        </p:spPr>
        <p:txBody>
          <a:bodyPr anchor="ctr" anchorCtr="0"/>
          <a:lstStyle>
            <a:lvl1pPr marL="0" indent="0" algn="ctr">
              <a:buNone/>
              <a:defRPr sz="1200"/>
            </a:lvl1pPr>
          </a:lstStyle>
          <a:p>
            <a:r>
              <a:rPr lang="en-US" dirty="0"/>
              <a:t>click here to access brand central photo library</a:t>
            </a:r>
          </a:p>
        </p:txBody>
      </p:sp>
      <p:sp>
        <p:nvSpPr>
          <p:cNvPr id="19" name="Text Placeholder 12">
            <a:extLst>
              <a:ext uri="{FF2B5EF4-FFF2-40B4-BE49-F238E27FC236}">
                <a16:creationId xmlns:a16="http://schemas.microsoft.com/office/drawing/2014/main" id="{F212161F-4701-624A-BE0A-BDC553A06A2A}"/>
              </a:ext>
            </a:extLst>
          </p:cNvPr>
          <p:cNvSpPr>
            <a:spLocks noGrp="1"/>
          </p:cNvSpPr>
          <p:nvPr>
            <p:ph type="body" sz="quarter" idx="17"/>
          </p:nvPr>
        </p:nvSpPr>
        <p:spPr>
          <a:xfrm>
            <a:off x="6759575" y="2813241"/>
            <a:ext cx="2066373" cy="914400"/>
          </a:xfrm>
          <a:solidFill>
            <a:schemeClr val="bg1"/>
          </a:solidFill>
        </p:spPr>
        <p:txBody>
          <a:bodyPr/>
          <a:lstStyle>
            <a:lvl1pPr marL="0" indent="0">
              <a:buNone/>
              <a:defRPr sz="1100"/>
            </a:lvl1pPr>
            <a:lvl2pPr marL="342900" indent="0">
              <a:buNone/>
              <a:defRPr sz="1100"/>
            </a:lvl2pPr>
            <a:lvl3pPr marL="685800" indent="0">
              <a:buNone/>
              <a:defRPr sz="1100"/>
            </a:lvl3pPr>
            <a:lvl4pPr marL="1028700" indent="0">
              <a:buNone/>
              <a:defRPr sz="1100"/>
            </a:lvl4pPr>
            <a:lvl5pPr marL="1371600" indent="0">
              <a:buNone/>
              <a:defRPr sz="1100"/>
            </a:lvl5pPr>
          </a:lstStyle>
          <a:p>
            <a:pPr lvl="0"/>
            <a:r>
              <a:rPr lang="en-US"/>
              <a:t>Click to edit Master text styles</a:t>
            </a:r>
          </a:p>
        </p:txBody>
      </p:sp>
      <p:sp>
        <p:nvSpPr>
          <p:cNvPr id="20" name="Rectangle 19">
            <a:extLst>
              <a:ext uri="{FF2B5EF4-FFF2-40B4-BE49-F238E27FC236}">
                <a16:creationId xmlns:a16="http://schemas.microsoft.com/office/drawing/2014/main" id="{D52700EB-1B6A-EA47-892F-B340FC710652}"/>
              </a:ext>
            </a:extLst>
          </p:cNvPr>
          <p:cNvSpPr/>
          <p:nvPr userDrawn="1"/>
        </p:nvSpPr>
        <p:spPr>
          <a:xfrm>
            <a:off x="0" y="5024628"/>
            <a:ext cx="9144000" cy="118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1A7192EF-70D8-0D4F-802E-7DA8CBA6C75C}"/>
              </a:ext>
            </a:extLst>
          </p:cNvPr>
          <p:cNvSpPr txBox="1"/>
          <p:nvPr userDrawn="1"/>
        </p:nvSpPr>
        <p:spPr>
          <a:xfrm>
            <a:off x="-1603022" y="6299200"/>
            <a:ext cx="0" cy="0"/>
          </a:xfrm>
          <a:prstGeom prst="rect">
            <a:avLst/>
          </a:prstGeom>
          <a:noFill/>
        </p:spPr>
        <p:txBody>
          <a:bodyPr wrap="none" lIns="0" rtlCol="0">
            <a:noAutofit/>
          </a:bodyPr>
          <a:lstStyle/>
          <a:p>
            <a:pPr marL="171450" indent="-171450" algn="l">
              <a:spcBef>
                <a:spcPts val="600"/>
              </a:spcBef>
              <a:buFont typeface="Wingdings" pitchFamily="2" charset="2"/>
              <a:buChar char="§"/>
            </a:pPr>
            <a:endParaRPr lang="en-US" sz="1100" dirty="0">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769A5DF0-EC8F-714E-B526-547F18405AC6}"/>
              </a:ext>
            </a:extLst>
          </p:cNvPr>
          <p:cNvSpPr txBox="1"/>
          <p:nvPr userDrawn="1"/>
        </p:nvSpPr>
        <p:spPr>
          <a:xfrm>
            <a:off x="8639810" y="4818888"/>
            <a:ext cx="320040" cy="118872"/>
          </a:xfrm>
          <a:prstGeom prst="rect">
            <a:avLst/>
          </a:prstGeom>
          <a:noFill/>
        </p:spPr>
        <p:txBody>
          <a:bodyPr wrap="none" lIns="0" tIns="0" rIns="0" bIns="0" rtlCol="0" anchor="ctr" anchorCtr="0">
            <a:noAutofit/>
          </a:bodyPr>
          <a:lstStyle/>
          <a:p>
            <a:pPr algn="r"/>
            <a:fld id="{697D2126-1FBC-824B-9ED0-940771247928}" type="slidenum">
              <a:rPr lang="en-US" sz="800" b="0" i="0">
                <a:latin typeface="Arial" panose="020B0604020202020204" pitchFamily="34" charset="0"/>
              </a:rPr>
              <a:pPr algn="r"/>
              <a:t>‹#›</a:t>
            </a:fld>
            <a:endParaRPr lang="en-US" sz="800" b="0" i="0" dirty="0">
              <a:latin typeface="Arial" panose="020B0604020202020204" pitchFamily="34" charset="0"/>
            </a:endParaRPr>
          </a:p>
        </p:txBody>
      </p:sp>
      <p:pic>
        <p:nvPicPr>
          <p:cNvPr id="23" name="Picture 22">
            <a:extLst>
              <a:ext uri="{FF2B5EF4-FFF2-40B4-BE49-F238E27FC236}">
                <a16:creationId xmlns:a16="http://schemas.microsoft.com/office/drawing/2014/main" id="{A5E84012-6BA4-5E4D-A04E-C84D96C04A7D}"/>
              </a:ext>
            </a:extLst>
          </p:cNvPr>
          <p:cNvPicPr>
            <a:picLocks noChangeAspect="1"/>
          </p:cNvPicPr>
          <p:nvPr userDrawn="1"/>
        </p:nvPicPr>
        <p:blipFill>
          <a:blip r:embed="rId2"/>
          <a:srcRect/>
          <a:stretch/>
        </p:blipFill>
        <p:spPr>
          <a:xfrm>
            <a:off x="3919002" y="4789991"/>
            <a:ext cx="1305995" cy="175396"/>
          </a:xfrm>
          <a:prstGeom prst="rect">
            <a:avLst/>
          </a:prstGeom>
        </p:spPr>
      </p:pic>
    </p:spTree>
    <p:extLst>
      <p:ext uri="{BB962C8B-B14F-4D97-AF65-F5344CB8AC3E}">
        <p14:creationId xmlns:p14="http://schemas.microsoft.com/office/powerpoint/2010/main" val="321831480"/>
      </p:ext>
    </p:extLst>
  </p:cSld>
  <p:clrMapOvr>
    <a:masterClrMapping/>
  </p:clrMapOvr>
  <p:extLst>
    <p:ext uri="{DCECCB84-F9BA-43D5-87BE-67443E8EF086}">
      <p15:sldGuideLst xmlns:p15="http://schemas.microsoft.com/office/powerpoint/2012/main">
        <p15:guide id="1" orient="horz" pos="162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mpletely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1445858"/>
      </p:ext>
    </p:extLst>
  </p:cSld>
  <p:clrMapOvr>
    <a:masterClrMapping/>
  </p:clrMapOvr>
  <p:extLst>
    <p:ext uri="{DCECCB84-F9BA-43D5-87BE-67443E8EF086}">
      <p15:sldGuideLst xmlns:p15="http://schemas.microsoft.com/office/powerpoint/2012/main">
        <p15:guide id="1" orient="horz" pos="1620" userDrawn="1">
          <p15:clr>
            <a:srgbClr val="FBAE40"/>
          </p15:clr>
        </p15:guide>
        <p15:guide id="2"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96BFC78-68A5-8E42-B96A-1891248FF2A9}"/>
              </a:ext>
            </a:extLst>
          </p:cNvPr>
          <p:cNvSpPr/>
          <p:nvPr userDrawn="1"/>
        </p:nvSpPr>
        <p:spPr>
          <a:xfrm>
            <a:off x="0" y="1651961"/>
            <a:ext cx="9143999" cy="2199503"/>
          </a:xfrm>
          <a:prstGeom prst="rect">
            <a:avLst/>
          </a:prstGeom>
          <a:solidFill>
            <a:srgbClr val="E2DEDF"/>
          </a:solidFill>
          <a:ln w="12700" cap="flat" cmpd="sng" algn="ctr">
            <a:noFill/>
            <a:prstDash val="solid"/>
            <a:miter lim="800000"/>
          </a:ln>
          <a:effectLst/>
        </p:spPr>
        <p:txBody>
          <a:bodyPr lIns="182880" tIns="182880" bIns="182880" rtlCol="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5000" b="0" i="0" u="none" strike="noStrike" kern="0" cap="none" spc="0" normalizeH="0" baseline="0" noProof="0" dirty="0">
              <a:ln>
                <a:noFill/>
              </a:ln>
              <a:solidFill>
                <a:srgbClr val="FFFFFF"/>
              </a:solidFill>
              <a:effectLst/>
              <a:uLnTx/>
              <a:uFillTx/>
              <a:latin typeface="Arial" panose="020B0604020202020204" pitchFamily="34" charset="0"/>
              <a:ea typeface="Helvetica Neue Light" panose="02000403000000020004" pitchFamily="2" charset="0"/>
              <a:cs typeface="Helvetica Neue" panose="02000503000000020004" pitchFamily="2" charset="0"/>
            </a:endParaRPr>
          </a:p>
        </p:txBody>
      </p:sp>
      <p:pic>
        <p:nvPicPr>
          <p:cNvPr id="12" name="Picture 11" descr="Logo, company name&#10;&#10;Description automatically generated">
            <a:extLst>
              <a:ext uri="{FF2B5EF4-FFF2-40B4-BE49-F238E27FC236}">
                <a16:creationId xmlns:a16="http://schemas.microsoft.com/office/drawing/2014/main" id="{F6A949FA-71BE-BE48-ABA9-5A7B7F40E71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570464" y="214187"/>
            <a:ext cx="1285232" cy="643063"/>
          </a:xfrm>
          <a:prstGeom prst="rect">
            <a:avLst/>
          </a:prstGeom>
        </p:spPr>
      </p:pic>
      <p:sp>
        <p:nvSpPr>
          <p:cNvPr id="2" name="Title 1"/>
          <p:cNvSpPr>
            <a:spLocks noGrp="1"/>
          </p:cNvSpPr>
          <p:nvPr>
            <p:ph type="title" hasCustomPrompt="1"/>
          </p:nvPr>
        </p:nvSpPr>
        <p:spPr>
          <a:xfrm>
            <a:off x="241300" y="2465222"/>
            <a:ext cx="7886700" cy="473832"/>
          </a:xfrm>
        </p:spPr>
        <p:txBody>
          <a:bodyPr anchor="b"/>
          <a:lstStyle>
            <a:lvl1pPr>
              <a:defRPr sz="2600"/>
            </a:lvl1pPr>
          </a:lstStyle>
          <a:p>
            <a:r>
              <a:rPr lang="en-US"/>
              <a:t>Thank you.</a:t>
            </a:r>
          </a:p>
        </p:txBody>
      </p:sp>
      <p:sp>
        <p:nvSpPr>
          <p:cNvPr id="6" name="TextBox 5">
            <a:extLst>
              <a:ext uri="{FF2B5EF4-FFF2-40B4-BE49-F238E27FC236}">
                <a16:creationId xmlns:a16="http://schemas.microsoft.com/office/drawing/2014/main" id="{2182D4E5-674D-CA45-B110-D60D1FD96850}"/>
              </a:ext>
            </a:extLst>
          </p:cNvPr>
          <p:cNvSpPr txBox="1"/>
          <p:nvPr userDrawn="1"/>
        </p:nvSpPr>
        <p:spPr>
          <a:xfrm>
            <a:off x="8639810" y="4818888"/>
            <a:ext cx="320040" cy="118872"/>
          </a:xfrm>
          <a:prstGeom prst="rect">
            <a:avLst/>
          </a:prstGeom>
          <a:noFill/>
        </p:spPr>
        <p:txBody>
          <a:bodyPr wrap="none" lIns="0" tIns="0" rIns="0" bIns="0" rtlCol="0" anchor="ctr" anchorCtr="0">
            <a:noAutofit/>
          </a:bodyPr>
          <a:lstStyle/>
          <a:p>
            <a:pPr algn="r"/>
            <a:fld id="{697D2126-1FBC-824B-9ED0-940771247928}" type="slidenum">
              <a:rPr lang="en-US" sz="800" b="0" i="0">
                <a:latin typeface="Arial" panose="020B0604020202020204" pitchFamily="34" charset="0"/>
              </a:rPr>
              <a:pPr algn="r"/>
              <a:t>‹#›</a:t>
            </a:fld>
            <a:endParaRPr lang="en-US" sz="800" b="0" i="0" dirty="0">
              <a:latin typeface="Arial" panose="020B0604020202020204" pitchFamily="34" charset="0"/>
            </a:endParaRPr>
          </a:p>
        </p:txBody>
      </p:sp>
    </p:spTree>
    <p:extLst>
      <p:ext uri="{BB962C8B-B14F-4D97-AF65-F5344CB8AC3E}">
        <p14:creationId xmlns:p14="http://schemas.microsoft.com/office/powerpoint/2010/main" val="3937796386"/>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pos="15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ain Divider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96BFC78-68A5-8E42-B96A-1891248FF2A9}"/>
              </a:ext>
            </a:extLst>
          </p:cNvPr>
          <p:cNvSpPr/>
          <p:nvPr userDrawn="1"/>
        </p:nvSpPr>
        <p:spPr>
          <a:xfrm>
            <a:off x="0" y="1651961"/>
            <a:ext cx="9143999" cy="2199503"/>
          </a:xfrm>
          <a:prstGeom prst="rect">
            <a:avLst/>
          </a:prstGeom>
          <a:solidFill>
            <a:schemeClr val="accent1"/>
          </a:solidFill>
          <a:ln w="12700" cap="flat" cmpd="sng" algn="ctr">
            <a:noFill/>
            <a:prstDash val="solid"/>
            <a:miter lim="800000"/>
          </a:ln>
          <a:effectLst/>
        </p:spPr>
        <p:txBody>
          <a:bodyPr lIns="182880" tIns="182880" bIns="182880" rtlCol="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5000" b="0" i="0" u="none" strike="noStrike" kern="0" cap="none" spc="0" normalizeH="0" baseline="0" noProof="0" dirty="0">
              <a:ln>
                <a:noFill/>
              </a:ln>
              <a:solidFill>
                <a:srgbClr val="FFFFFF"/>
              </a:solidFill>
              <a:effectLst/>
              <a:uLnTx/>
              <a:uFillTx/>
              <a:latin typeface="Arial" panose="020B0604020202020204" pitchFamily="34" charset="0"/>
              <a:ea typeface="Helvetica Neue Light" panose="02000403000000020004" pitchFamily="2" charset="0"/>
              <a:cs typeface="Helvetica Neue" panose="02000503000000020004" pitchFamily="2" charset="0"/>
            </a:endParaRPr>
          </a:p>
        </p:txBody>
      </p:sp>
      <p:pic>
        <p:nvPicPr>
          <p:cNvPr id="12" name="Picture 11" descr="Logo, company name&#10;&#10;Description automatically generated">
            <a:extLst>
              <a:ext uri="{FF2B5EF4-FFF2-40B4-BE49-F238E27FC236}">
                <a16:creationId xmlns:a16="http://schemas.microsoft.com/office/drawing/2014/main" id="{F6A949FA-71BE-BE48-ABA9-5A7B7F40E71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570464" y="214187"/>
            <a:ext cx="1285232" cy="643063"/>
          </a:xfrm>
          <a:prstGeom prst="rect">
            <a:avLst/>
          </a:prstGeom>
        </p:spPr>
      </p:pic>
      <p:sp>
        <p:nvSpPr>
          <p:cNvPr id="2" name="Title 1"/>
          <p:cNvSpPr>
            <a:spLocks noGrp="1"/>
          </p:cNvSpPr>
          <p:nvPr>
            <p:ph type="title"/>
          </p:nvPr>
        </p:nvSpPr>
        <p:spPr>
          <a:xfrm>
            <a:off x="241300" y="2465222"/>
            <a:ext cx="7886700" cy="473832"/>
          </a:xfrm>
        </p:spPr>
        <p:txBody>
          <a:bodyPr anchor="b"/>
          <a:lstStyle>
            <a:lvl1pPr>
              <a:defRPr sz="2600">
                <a:solidFill>
                  <a:schemeClr val="bg1"/>
                </a:solidFill>
              </a:defRPr>
            </a:lvl1pPr>
          </a:lstStyle>
          <a:p>
            <a:r>
              <a:rPr lang="en-US"/>
              <a:t>Click to edit Master title style</a:t>
            </a:r>
          </a:p>
        </p:txBody>
      </p:sp>
      <p:sp>
        <p:nvSpPr>
          <p:cNvPr id="3" name="TextBox 2">
            <a:extLst>
              <a:ext uri="{FF2B5EF4-FFF2-40B4-BE49-F238E27FC236}">
                <a16:creationId xmlns:a16="http://schemas.microsoft.com/office/drawing/2014/main" id="{59D9B185-2C1E-4945-AEB7-A760F57E4B4D}"/>
              </a:ext>
            </a:extLst>
          </p:cNvPr>
          <p:cNvSpPr txBox="1"/>
          <p:nvPr userDrawn="1"/>
        </p:nvSpPr>
        <p:spPr>
          <a:xfrm>
            <a:off x="-1162756" y="733778"/>
            <a:ext cx="0" cy="0"/>
          </a:xfrm>
          <a:prstGeom prst="rect">
            <a:avLst/>
          </a:prstGeom>
          <a:noFill/>
        </p:spPr>
        <p:txBody>
          <a:bodyPr wrap="none" lIns="0" rtlCol="0">
            <a:noAutofit/>
          </a:bodyPr>
          <a:lstStyle/>
          <a:p>
            <a:pPr marL="171450" indent="-171450" algn="l">
              <a:spcBef>
                <a:spcPts val="600"/>
              </a:spcBef>
              <a:buFont typeface="Wingdings" pitchFamily="2" charset="2"/>
              <a:buChar char="§"/>
            </a:pPr>
            <a:endParaRPr lang="en-US" sz="11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80DEC933-C132-2E49-847D-50D3E7A2E33A}"/>
              </a:ext>
            </a:extLst>
          </p:cNvPr>
          <p:cNvSpPr txBox="1"/>
          <p:nvPr userDrawn="1"/>
        </p:nvSpPr>
        <p:spPr>
          <a:xfrm>
            <a:off x="8639810" y="4818888"/>
            <a:ext cx="320040" cy="118872"/>
          </a:xfrm>
          <a:prstGeom prst="rect">
            <a:avLst/>
          </a:prstGeom>
          <a:noFill/>
        </p:spPr>
        <p:txBody>
          <a:bodyPr wrap="none" lIns="0" tIns="0" rIns="0" bIns="0" rtlCol="0" anchor="ctr" anchorCtr="0">
            <a:noAutofit/>
          </a:bodyPr>
          <a:lstStyle/>
          <a:p>
            <a:pPr algn="r"/>
            <a:fld id="{697D2126-1FBC-824B-9ED0-940771247928}" type="slidenum">
              <a:rPr lang="en-US" sz="800" b="0" i="0">
                <a:latin typeface="Arial" panose="020B0604020202020204" pitchFamily="34" charset="0"/>
              </a:rPr>
              <a:pPr algn="r"/>
              <a:t>‹#›</a:t>
            </a:fld>
            <a:endParaRPr lang="en-US" sz="800" b="0" i="0" dirty="0">
              <a:latin typeface="Arial" panose="020B0604020202020204" pitchFamily="34" charset="0"/>
            </a:endParaRPr>
          </a:p>
        </p:txBody>
      </p:sp>
    </p:spTree>
    <p:extLst>
      <p:ext uri="{BB962C8B-B14F-4D97-AF65-F5344CB8AC3E}">
        <p14:creationId xmlns:p14="http://schemas.microsoft.com/office/powerpoint/2010/main" val="2167360915"/>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1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b-section Divider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96BFC78-68A5-8E42-B96A-1891248FF2A9}"/>
              </a:ext>
            </a:extLst>
          </p:cNvPr>
          <p:cNvSpPr/>
          <p:nvPr userDrawn="1"/>
        </p:nvSpPr>
        <p:spPr>
          <a:xfrm>
            <a:off x="0" y="1651961"/>
            <a:ext cx="9143999" cy="2199503"/>
          </a:xfrm>
          <a:prstGeom prst="rect">
            <a:avLst/>
          </a:prstGeom>
          <a:solidFill>
            <a:srgbClr val="E7E6E6"/>
          </a:solidFill>
          <a:ln w="12700" cap="flat" cmpd="sng" algn="ctr">
            <a:noFill/>
            <a:prstDash val="solid"/>
            <a:miter lim="800000"/>
          </a:ln>
          <a:effectLst/>
        </p:spPr>
        <p:txBody>
          <a:bodyPr lIns="182880" tIns="182880" bIns="182880" rtlCol="0" anchor="b"/>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5000" b="0" i="0" u="none" strike="noStrike" kern="0" cap="none" spc="0" normalizeH="0" baseline="0" noProof="0" dirty="0">
              <a:ln>
                <a:noFill/>
              </a:ln>
              <a:solidFill>
                <a:srgbClr val="FFFFFF"/>
              </a:solidFill>
              <a:effectLst/>
              <a:uLnTx/>
              <a:uFillTx/>
              <a:latin typeface="Arial" panose="020B0604020202020204" pitchFamily="34" charset="0"/>
              <a:ea typeface="Helvetica Neue Light" panose="02000403000000020004" pitchFamily="2" charset="0"/>
              <a:cs typeface="Helvetica Neue" panose="02000503000000020004" pitchFamily="2" charset="0"/>
            </a:endParaRPr>
          </a:p>
        </p:txBody>
      </p:sp>
      <p:pic>
        <p:nvPicPr>
          <p:cNvPr id="12" name="Picture 11" descr="Logo, company name&#10;&#10;Description automatically generated">
            <a:extLst>
              <a:ext uri="{FF2B5EF4-FFF2-40B4-BE49-F238E27FC236}">
                <a16:creationId xmlns:a16="http://schemas.microsoft.com/office/drawing/2014/main" id="{F6A949FA-71BE-BE48-ABA9-5A7B7F40E71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570464" y="214187"/>
            <a:ext cx="1285232" cy="643063"/>
          </a:xfrm>
          <a:prstGeom prst="rect">
            <a:avLst/>
          </a:prstGeom>
        </p:spPr>
      </p:pic>
      <p:sp>
        <p:nvSpPr>
          <p:cNvPr id="2" name="Title 1"/>
          <p:cNvSpPr>
            <a:spLocks noGrp="1"/>
          </p:cNvSpPr>
          <p:nvPr>
            <p:ph type="title"/>
          </p:nvPr>
        </p:nvSpPr>
        <p:spPr>
          <a:xfrm>
            <a:off x="241300" y="2465222"/>
            <a:ext cx="7886700" cy="473832"/>
          </a:xfrm>
        </p:spPr>
        <p:txBody>
          <a:bodyPr anchor="b"/>
          <a:lstStyle>
            <a:lvl1pPr>
              <a:defRPr sz="2600"/>
            </a:lvl1pPr>
          </a:lstStyle>
          <a:p>
            <a:r>
              <a:rPr lang="en-US"/>
              <a:t>Click to edit Master title style</a:t>
            </a:r>
          </a:p>
        </p:txBody>
      </p:sp>
      <p:sp>
        <p:nvSpPr>
          <p:cNvPr id="4" name="Text Placeholder 3">
            <a:extLst>
              <a:ext uri="{FF2B5EF4-FFF2-40B4-BE49-F238E27FC236}">
                <a16:creationId xmlns:a16="http://schemas.microsoft.com/office/drawing/2014/main" id="{74A5BE97-AE11-4246-9753-B24A89EBCCCD}"/>
              </a:ext>
            </a:extLst>
          </p:cNvPr>
          <p:cNvSpPr>
            <a:spLocks noGrp="1"/>
          </p:cNvSpPr>
          <p:nvPr>
            <p:ph type="body" sz="quarter" idx="10"/>
          </p:nvPr>
        </p:nvSpPr>
        <p:spPr>
          <a:xfrm>
            <a:off x="257175" y="3117850"/>
            <a:ext cx="7800975" cy="430213"/>
          </a:xfrm>
        </p:spPr>
        <p:txBody>
          <a:bodyPr/>
          <a:lstStyle>
            <a:lvl1pPr marL="0" indent="0">
              <a:buNone/>
              <a:defRPr sz="120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4744886"/>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guide id="3" pos="15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4150" y="166052"/>
            <a:ext cx="7986014" cy="507696"/>
          </a:xfrm>
        </p:spPr>
        <p:txBody>
          <a:bodyPr/>
          <a:lstStyle>
            <a:lvl1pPr>
              <a:defRPr sz="2000"/>
            </a:lvl1pPr>
          </a:lstStyle>
          <a:p>
            <a:r>
              <a:rPr lang="en-US"/>
              <a:t>Title Slide Text: Keep at 20pt, Arial, </a:t>
            </a:r>
            <a:br>
              <a:rPr lang="en-US"/>
            </a:br>
            <a:r>
              <a:rPr lang="en-US"/>
              <a:t>And at most, 2 lines. Rewrite content if needed </a:t>
            </a:r>
          </a:p>
        </p:txBody>
      </p:sp>
      <p:sp>
        <p:nvSpPr>
          <p:cNvPr id="3" name="Content Placeholder 2"/>
          <p:cNvSpPr>
            <a:spLocks noGrp="1"/>
          </p:cNvSpPr>
          <p:nvPr>
            <p:ph idx="1"/>
          </p:nvPr>
        </p:nvSpPr>
        <p:spPr>
          <a:xfrm>
            <a:off x="184150" y="1369221"/>
            <a:ext cx="8068896" cy="1993392"/>
          </a:xfrm>
        </p:spPr>
        <p:txBody>
          <a:bodyPr/>
          <a:lstStyle>
            <a:lvl1pPr marL="115888" indent="-115888">
              <a:lnSpc>
                <a:spcPct val="110000"/>
              </a:lnSpc>
              <a:spcBef>
                <a:spcPts val="800"/>
              </a:spcBef>
              <a:tabLst/>
              <a:defRPr sz="1100">
                <a:solidFill>
                  <a:schemeClr val="tx1"/>
                </a:solidFill>
              </a:defRPr>
            </a:lvl1pPr>
            <a:lvl2pPr marL="233363" indent="-117475">
              <a:lnSpc>
                <a:spcPct val="110000"/>
              </a:lnSpc>
              <a:spcBef>
                <a:spcPts val="800"/>
              </a:spcBef>
              <a:buClr>
                <a:schemeClr val="bg2">
                  <a:lumMod val="90000"/>
                </a:schemeClr>
              </a:buClr>
              <a:buFont typeface="System Font Regular"/>
              <a:buChar char="–"/>
              <a:tabLst/>
              <a:defRPr sz="1000">
                <a:solidFill>
                  <a:schemeClr val="tx1"/>
                </a:solidFill>
              </a:defRPr>
            </a:lvl2pPr>
            <a:lvl3pPr marL="400050" indent="-109538">
              <a:lnSpc>
                <a:spcPct val="110000"/>
              </a:lnSpc>
              <a:spcBef>
                <a:spcPts val="800"/>
              </a:spcBef>
              <a:buFont typeface="Arial" panose="020B0604020202020204" pitchFamily="34" charset="0"/>
              <a:buChar char="•"/>
              <a:tabLst/>
              <a:defRPr sz="1000">
                <a:solidFill>
                  <a:schemeClr val="tx1"/>
                </a:solidFill>
              </a:defRPr>
            </a:lvl3pPr>
            <a:lvl4pPr>
              <a:defRPr sz="1100">
                <a:solidFill>
                  <a:schemeClr val="tx2"/>
                </a:solidFill>
              </a:defRPr>
            </a:lvl4pPr>
            <a:lvl5pPr>
              <a:defRPr sz="110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7" name="TextBox 6">
            <a:extLst>
              <a:ext uri="{FF2B5EF4-FFF2-40B4-BE49-F238E27FC236}">
                <a16:creationId xmlns:a16="http://schemas.microsoft.com/office/drawing/2014/main" id="{DD92319B-10CD-A746-B3C3-0F9C46DD8BB1}"/>
              </a:ext>
            </a:extLst>
          </p:cNvPr>
          <p:cNvSpPr txBox="1"/>
          <p:nvPr userDrawn="1"/>
        </p:nvSpPr>
        <p:spPr>
          <a:xfrm>
            <a:off x="8639810" y="4818888"/>
            <a:ext cx="320040" cy="118872"/>
          </a:xfrm>
          <a:prstGeom prst="rect">
            <a:avLst/>
          </a:prstGeom>
          <a:noFill/>
        </p:spPr>
        <p:txBody>
          <a:bodyPr wrap="none" lIns="0" tIns="0" rIns="0" bIns="0" rtlCol="0" anchor="ctr" anchorCtr="0">
            <a:noAutofit/>
          </a:bodyPr>
          <a:lstStyle/>
          <a:p>
            <a:pPr algn="r"/>
            <a:fld id="{697D2126-1FBC-824B-9ED0-940771247928}" type="slidenum">
              <a:rPr lang="en-US" sz="800" b="0" i="0">
                <a:latin typeface="Arial" panose="020B0604020202020204" pitchFamily="34" charset="0"/>
              </a:rPr>
              <a:pPr algn="r"/>
              <a:t>‹#›</a:t>
            </a:fld>
            <a:endParaRPr lang="en-US" sz="800" b="0" i="0" dirty="0">
              <a:latin typeface="Arial" panose="020B0604020202020204" pitchFamily="34" charset="0"/>
            </a:endParaRPr>
          </a:p>
        </p:txBody>
      </p:sp>
      <p:sp>
        <p:nvSpPr>
          <p:cNvPr id="10" name="Rectangle 9">
            <a:extLst>
              <a:ext uri="{FF2B5EF4-FFF2-40B4-BE49-F238E27FC236}">
                <a16:creationId xmlns:a16="http://schemas.microsoft.com/office/drawing/2014/main" id="{7DBDB5E9-CC7F-9F46-9870-8E1475053F94}"/>
              </a:ext>
            </a:extLst>
          </p:cNvPr>
          <p:cNvSpPr/>
          <p:nvPr userDrawn="1"/>
        </p:nvSpPr>
        <p:spPr>
          <a:xfrm>
            <a:off x="0" y="5024628"/>
            <a:ext cx="9144000" cy="118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100442C-DEBD-384E-B128-8F217D860BEA}"/>
              </a:ext>
            </a:extLst>
          </p:cNvPr>
          <p:cNvSpPr>
            <a:spLocks noGrp="1"/>
          </p:cNvSpPr>
          <p:nvPr>
            <p:ph type="body" sz="quarter" idx="10" hasCustomPrompt="1"/>
          </p:nvPr>
        </p:nvSpPr>
        <p:spPr>
          <a:xfrm>
            <a:off x="184150" y="760616"/>
            <a:ext cx="7094538" cy="223838"/>
          </a:xfrm>
        </p:spPr>
        <p:txBody>
          <a:bodyPr/>
          <a:lstStyle>
            <a:lvl1pPr marL="0" indent="0">
              <a:buFont typeface="System Font Regular"/>
              <a:buNone/>
              <a:defRPr sz="1200"/>
            </a:lvl1pPr>
            <a:lvl2pPr marL="342900" indent="0">
              <a:buFont typeface="System Font Regular"/>
              <a:buNone/>
              <a:defRPr sz="1200"/>
            </a:lvl2pPr>
            <a:lvl3pPr marL="685800" indent="0">
              <a:buFont typeface="System Font Regular"/>
              <a:buNone/>
              <a:defRPr sz="1200"/>
            </a:lvl3pPr>
            <a:lvl4pPr marL="1028700" indent="0">
              <a:buFont typeface="System Font Regular"/>
              <a:buNone/>
              <a:defRPr sz="1200"/>
            </a:lvl4pPr>
            <a:lvl5pPr marL="1371600" indent="0">
              <a:buFont typeface="System Font Regular"/>
              <a:buNone/>
              <a:defRPr sz="1200"/>
            </a:lvl5pPr>
          </a:lstStyle>
          <a:p>
            <a:pPr lvl="0"/>
            <a:r>
              <a:rPr lang="en-US"/>
              <a:t>Subtitle Text: Keep at a smaller size—12pt or less</a:t>
            </a:r>
          </a:p>
        </p:txBody>
      </p:sp>
      <p:pic>
        <p:nvPicPr>
          <p:cNvPr id="16" name="Picture 15">
            <a:extLst>
              <a:ext uri="{FF2B5EF4-FFF2-40B4-BE49-F238E27FC236}">
                <a16:creationId xmlns:a16="http://schemas.microsoft.com/office/drawing/2014/main" id="{DE56D886-8F78-614E-AF60-43D43C5B6363}"/>
              </a:ext>
            </a:extLst>
          </p:cNvPr>
          <p:cNvPicPr>
            <a:picLocks noChangeAspect="1"/>
          </p:cNvPicPr>
          <p:nvPr userDrawn="1"/>
        </p:nvPicPr>
        <p:blipFill>
          <a:blip r:embed="rId2"/>
          <a:srcRect/>
          <a:stretch/>
        </p:blipFill>
        <p:spPr>
          <a:xfrm>
            <a:off x="3919002" y="4789991"/>
            <a:ext cx="1305995" cy="175396"/>
          </a:xfrm>
          <a:prstGeom prst="rect">
            <a:avLst/>
          </a:prstGeom>
        </p:spPr>
      </p:pic>
    </p:spTree>
    <p:extLst>
      <p:ext uri="{BB962C8B-B14F-4D97-AF65-F5344CB8AC3E}">
        <p14:creationId xmlns:p14="http://schemas.microsoft.com/office/powerpoint/2010/main" val="2954046727"/>
      </p:ext>
    </p:extLst>
  </p:cSld>
  <p:clrMapOvr>
    <a:masterClrMapping/>
  </p:clrMapOvr>
  <p:extLst>
    <p:ext uri="{DCECCB84-F9BA-43D5-87BE-67443E8EF086}">
      <p15:sldGuideLst xmlns:p15="http://schemas.microsoft.com/office/powerpoint/2012/main">
        <p15:guide id="1" orient="horz" pos="1620" userDrawn="1">
          <p15:clr>
            <a:srgbClr val="FBAE40"/>
          </p15:clr>
        </p15:guide>
        <p15:guide id="2" orient="horz" pos="3036" userDrawn="1">
          <p15:clr>
            <a:srgbClr val="FBAE40"/>
          </p15:clr>
        </p15:guide>
        <p15:guide id="3" orient="horz" pos="309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Bullets_BLACK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4150" y="166052"/>
            <a:ext cx="7986014" cy="507696"/>
          </a:xfrm>
        </p:spPr>
        <p:txBody>
          <a:bodyPr/>
          <a:lstStyle>
            <a:lvl1pPr>
              <a:defRPr sz="2000"/>
            </a:lvl1pPr>
          </a:lstStyle>
          <a:p>
            <a:r>
              <a:rPr lang="en-US"/>
              <a:t>Title Slide Text: Keep at 20pt, Arial, </a:t>
            </a:r>
            <a:br>
              <a:rPr lang="en-US"/>
            </a:br>
            <a:r>
              <a:rPr lang="en-US"/>
              <a:t>And at most, 2 lines. Rewrite content if needed </a:t>
            </a:r>
          </a:p>
        </p:txBody>
      </p:sp>
      <p:sp>
        <p:nvSpPr>
          <p:cNvPr id="3" name="Content Placeholder 2"/>
          <p:cNvSpPr>
            <a:spLocks noGrp="1"/>
          </p:cNvSpPr>
          <p:nvPr>
            <p:ph idx="1"/>
          </p:nvPr>
        </p:nvSpPr>
        <p:spPr>
          <a:xfrm>
            <a:off x="184150" y="1369221"/>
            <a:ext cx="8068896" cy="1993392"/>
          </a:xfrm>
        </p:spPr>
        <p:txBody>
          <a:bodyPr/>
          <a:lstStyle>
            <a:lvl1pPr marL="115888" indent="-115888">
              <a:lnSpc>
                <a:spcPct val="110000"/>
              </a:lnSpc>
              <a:spcBef>
                <a:spcPts val="800"/>
              </a:spcBef>
              <a:tabLst/>
              <a:defRPr sz="1100">
                <a:solidFill>
                  <a:schemeClr val="tx1"/>
                </a:solidFill>
              </a:defRPr>
            </a:lvl1pPr>
            <a:lvl2pPr marL="233363" indent="-117475">
              <a:lnSpc>
                <a:spcPct val="110000"/>
              </a:lnSpc>
              <a:spcBef>
                <a:spcPts val="800"/>
              </a:spcBef>
              <a:buClr>
                <a:schemeClr val="bg2">
                  <a:lumMod val="90000"/>
                </a:schemeClr>
              </a:buClr>
              <a:buFont typeface="System Font Regular"/>
              <a:buChar char="–"/>
              <a:tabLst/>
              <a:defRPr sz="1000">
                <a:solidFill>
                  <a:schemeClr val="tx1"/>
                </a:solidFill>
              </a:defRPr>
            </a:lvl2pPr>
            <a:lvl3pPr marL="400050" indent="-109538">
              <a:lnSpc>
                <a:spcPct val="110000"/>
              </a:lnSpc>
              <a:spcBef>
                <a:spcPts val="800"/>
              </a:spcBef>
              <a:buFont typeface="Arial" panose="020B0604020202020204" pitchFamily="34" charset="0"/>
              <a:buChar char="•"/>
              <a:tabLst/>
              <a:defRPr sz="1000">
                <a:solidFill>
                  <a:schemeClr val="tx1"/>
                </a:solidFill>
              </a:defRPr>
            </a:lvl3pPr>
            <a:lvl4pPr>
              <a:defRPr sz="1100">
                <a:solidFill>
                  <a:schemeClr val="tx2"/>
                </a:solidFill>
              </a:defRPr>
            </a:lvl4pPr>
            <a:lvl5pPr>
              <a:defRPr sz="1100">
                <a:solidFill>
                  <a:schemeClr val="tx2"/>
                </a:solidFill>
              </a:defRPr>
            </a:lvl5pPr>
          </a:lstStyle>
          <a:p>
            <a:pPr lvl="0"/>
            <a:r>
              <a:rPr lang="en-US"/>
              <a:t>Click to edit Master text styles</a:t>
            </a:r>
          </a:p>
          <a:p>
            <a:pPr lvl="1"/>
            <a:r>
              <a:rPr lang="en-US"/>
              <a:t>Second level</a:t>
            </a:r>
          </a:p>
          <a:p>
            <a:pPr lvl="2"/>
            <a:r>
              <a:rPr lang="en-US"/>
              <a:t>Third level</a:t>
            </a:r>
          </a:p>
        </p:txBody>
      </p:sp>
      <p:sp>
        <p:nvSpPr>
          <p:cNvPr id="7" name="TextBox 6">
            <a:extLst>
              <a:ext uri="{FF2B5EF4-FFF2-40B4-BE49-F238E27FC236}">
                <a16:creationId xmlns:a16="http://schemas.microsoft.com/office/drawing/2014/main" id="{DD92319B-10CD-A746-B3C3-0F9C46DD8BB1}"/>
              </a:ext>
            </a:extLst>
          </p:cNvPr>
          <p:cNvSpPr txBox="1"/>
          <p:nvPr userDrawn="1"/>
        </p:nvSpPr>
        <p:spPr>
          <a:xfrm>
            <a:off x="8639810" y="4818888"/>
            <a:ext cx="320040" cy="118872"/>
          </a:xfrm>
          <a:prstGeom prst="rect">
            <a:avLst/>
          </a:prstGeom>
          <a:noFill/>
        </p:spPr>
        <p:txBody>
          <a:bodyPr wrap="none" lIns="0" tIns="0" rIns="0" bIns="0" rtlCol="0" anchor="ctr" anchorCtr="0">
            <a:noAutofit/>
          </a:bodyPr>
          <a:lstStyle/>
          <a:p>
            <a:pPr algn="r"/>
            <a:fld id="{697D2126-1FBC-824B-9ED0-940771247928}" type="slidenum">
              <a:rPr lang="en-US" sz="800" b="0" i="0">
                <a:latin typeface="Arial" panose="020B0604020202020204" pitchFamily="34" charset="0"/>
              </a:rPr>
              <a:pPr algn="r"/>
              <a:t>‹#›</a:t>
            </a:fld>
            <a:endParaRPr lang="en-US" sz="800" b="0" i="0" dirty="0">
              <a:latin typeface="Arial" panose="020B0604020202020204" pitchFamily="34" charset="0"/>
            </a:endParaRPr>
          </a:p>
        </p:txBody>
      </p:sp>
      <p:sp>
        <p:nvSpPr>
          <p:cNvPr id="10" name="Rectangle 9">
            <a:extLst>
              <a:ext uri="{FF2B5EF4-FFF2-40B4-BE49-F238E27FC236}">
                <a16:creationId xmlns:a16="http://schemas.microsoft.com/office/drawing/2014/main" id="{7DBDB5E9-CC7F-9F46-9870-8E1475053F94}"/>
              </a:ext>
            </a:extLst>
          </p:cNvPr>
          <p:cNvSpPr/>
          <p:nvPr userDrawn="1"/>
        </p:nvSpPr>
        <p:spPr>
          <a:xfrm>
            <a:off x="0" y="5024628"/>
            <a:ext cx="9144000" cy="118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100442C-DEBD-384E-B128-8F217D860BEA}"/>
              </a:ext>
            </a:extLst>
          </p:cNvPr>
          <p:cNvSpPr>
            <a:spLocks noGrp="1"/>
          </p:cNvSpPr>
          <p:nvPr>
            <p:ph type="body" sz="quarter" idx="10" hasCustomPrompt="1"/>
          </p:nvPr>
        </p:nvSpPr>
        <p:spPr>
          <a:xfrm>
            <a:off x="184150" y="760616"/>
            <a:ext cx="7094538" cy="223838"/>
          </a:xfrm>
        </p:spPr>
        <p:txBody>
          <a:bodyPr/>
          <a:lstStyle>
            <a:lvl1pPr marL="0" indent="0">
              <a:buFont typeface="System Font Regular"/>
              <a:buNone/>
              <a:defRPr sz="1200"/>
            </a:lvl1pPr>
            <a:lvl2pPr marL="342900" indent="0">
              <a:buFont typeface="System Font Regular"/>
              <a:buNone/>
              <a:defRPr sz="1200"/>
            </a:lvl2pPr>
            <a:lvl3pPr marL="685800" indent="0">
              <a:buFont typeface="System Font Regular"/>
              <a:buNone/>
              <a:defRPr sz="1200"/>
            </a:lvl3pPr>
            <a:lvl4pPr marL="1028700" indent="0">
              <a:buFont typeface="System Font Regular"/>
              <a:buNone/>
              <a:defRPr sz="1200"/>
            </a:lvl4pPr>
            <a:lvl5pPr marL="1371600" indent="0">
              <a:buFont typeface="System Font Regular"/>
              <a:buNone/>
              <a:defRPr sz="1200"/>
            </a:lvl5pPr>
          </a:lstStyle>
          <a:p>
            <a:pPr lvl="0"/>
            <a:r>
              <a:rPr lang="en-US"/>
              <a:t>Subtitle Text: Keep at a smaller size—12pt or less</a:t>
            </a:r>
          </a:p>
        </p:txBody>
      </p:sp>
      <p:pic>
        <p:nvPicPr>
          <p:cNvPr id="16" name="Picture 15">
            <a:extLst>
              <a:ext uri="{FF2B5EF4-FFF2-40B4-BE49-F238E27FC236}">
                <a16:creationId xmlns:a16="http://schemas.microsoft.com/office/drawing/2014/main" id="{DE56D886-8F78-614E-AF60-43D43C5B6363}"/>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rcRect/>
          <a:stretch/>
        </p:blipFill>
        <p:spPr>
          <a:xfrm>
            <a:off x="3919002" y="4789991"/>
            <a:ext cx="1305995" cy="175396"/>
          </a:xfrm>
          <a:prstGeom prst="rect">
            <a:avLst/>
          </a:prstGeom>
        </p:spPr>
      </p:pic>
    </p:spTree>
    <p:extLst>
      <p:ext uri="{BB962C8B-B14F-4D97-AF65-F5344CB8AC3E}">
        <p14:creationId xmlns:p14="http://schemas.microsoft.com/office/powerpoint/2010/main" val="1548022448"/>
      </p:ext>
    </p:extLst>
  </p:cSld>
  <p:clrMapOvr>
    <a:masterClrMapping/>
  </p:clrMapOvr>
  <p:extLst>
    <p:ext uri="{DCECCB84-F9BA-43D5-87BE-67443E8EF086}">
      <p15:sldGuideLst xmlns:p15="http://schemas.microsoft.com/office/powerpoint/2012/main">
        <p15:guide id="1" orient="horz" pos="1620" userDrawn="1">
          <p15:clr>
            <a:srgbClr val="FBAE40"/>
          </p15:clr>
        </p15:guide>
        <p15:guide id="2" orient="horz" pos="3036" userDrawn="1">
          <p15:clr>
            <a:srgbClr val="FBAE40"/>
          </p15:clr>
        </p15:guide>
        <p15:guide id="3" orient="horz" pos="309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F9F6D-A775-404B-A0C4-42D552004D81}"/>
              </a:ext>
            </a:extLst>
          </p:cNvPr>
          <p:cNvSpPr>
            <a:spLocks noGrp="1"/>
          </p:cNvSpPr>
          <p:nvPr>
            <p:ph type="title" hasCustomPrompt="1"/>
          </p:nvPr>
        </p:nvSpPr>
        <p:spPr>
          <a:xfrm>
            <a:off x="283464" y="1964585"/>
            <a:ext cx="1574597" cy="507696"/>
          </a:xfrm>
        </p:spPr>
        <p:txBody>
          <a:bodyPr anchor="ctr" anchorCtr="0"/>
          <a:lstStyle/>
          <a:p>
            <a:r>
              <a:rPr lang="en-US"/>
              <a:t>Agenda</a:t>
            </a:r>
          </a:p>
        </p:txBody>
      </p:sp>
      <p:sp>
        <p:nvSpPr>
          <p:cNvPr id="3" name="Rectangle 2">
            <a:extLst>
              <a:ext uri="{FF2B5EF4-FFF2-40B4-BE49-F238E27FC236}">
                <a16:creationId xmlns:a16="http://schemas.microsoft.com/office/drawing/2014/main" id="{4A0D58F8-5317-D842-95A2-2652F0F98DC7}"/>
              </a:ext>
            </a:extLst>
          </p:cNvPr>
          <p:cNvSpPr/>
          <p:nvPr userDrawn="1"/>
        </p:nvSpPr>
        <p:spPr>
          <a:xfrm>
            <a:off x="0" y="5024628"/>
            <a:ext cx="9144000" cy="1188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Logo, company name&#10;&#10;Description automatically generated">
            <a:extLst>
              <a:ext uri="{FF2B5EF4-FFF2-40B4-BE49-F238E27FC236}">
                <a16:creationId xmlns:a16="http://schemas.microsoft.com/office/drawing/2014/main" id="{364D41E5-852D-2947-9381-DCF8647CB2C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570464" y="214187"/>
            <a:ext cx="1285232" cy="643063"/>
          </a:xfrm>
          <a:prstGeom prst="rect">
            <a:avLst/>
          </a:prstGeom>
        </p:spPr>
      </p:pic>
      <p:grpSp>
        <p:nvGrpSpPr>
          <p:cNvPr id="6" name="Group 5">
            <a:extLst>
              <a:ext uri="{FF2B5EF4-FFF2-40B4-BE49-F238E27FC236}">
                <a16:creationId xmlns:a16="http://schemas.microsoft.com/office/drawing/2014/main" id="{D0630D03-D143-504E-8D77-E65AA3BE735D}"/>
              </a:ext>
            </a:extLst>
          </p:cNvPr>
          <p:cNvGrpSpPr/>
          <p:nvPr userDrawn="1"/>
        </p:nvGrpSpPr>
        <p:grpSpPr>
          <a:xfrm>
            <a:off x="2091848" y="1007481"/>
            <a:ext cx="1675936" cy="2763826"/>
            <a:chOff x="2091848" y="930317"/>
            <a:chExt cx="1675936" cy="2763826"/>
          </a:xfrm>
        </p:grpSpPr>
        <p:cxnSp>
          <p:nvCxnSpPr>
            <p:cNvPr id="7" name="Straight Connector 6">
              <a:extLst>
                <a:ext uri="{FF2B5EF4-FFF2-40B4-BE49-F238E27FC236}">
                  <a16:creationId xmlns:a16="http://schemas.microsoft.com/office/drawing/2014/main" id="{566488A0-F680-B04C-B7A2-62E17157D43F}"/>
                </a:ext>
              </a:extLst>
            </p:cNvPr>
            <p:cNvCxnSpPr>
              <a:cxnSpLocks/>
            </p:cNvCxnSpPr>
            <p:nvPr/>
          </p:nvCxnSpPr>
          <p:spPr>
            <a:xfrm>
              <a:off x="2091848" y="2141269"/>
              <a:ext cx="167593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B1BAF1B-86E3-1D4F-AAB1-6E0CA9365F15}"/>
                </a:ext>
              </a:extLst>
            </p:cNvPr>
            <p:cNvCxnSpPr>
              <a:cxnSpLocks/>
            </p:cNvCxnSpPr>
            <p:nvPr/>
          </p:nvCxnSpPr>
          <p:spPr>
            <a:xfrm>
              <a:off x="3767784" y="930317"/>
              <a:ext cx="0" cy="27638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Text Placeholder 9">
            <a:extLst>
              <a:ext uri="{FF2B5EF4-FFF2-40B4-BE49-F238E27FC236}">
                <a16:creationId xmlns:a16="http://schemas.microsoft.com/office/drawing/2014/main" id="{F5A1ED11-E116-BF47-928D-52755F8C7949}"/>
              </a:ext>
            </a:extLst>
          </p:cNvPr>
          <p:cNvSpPr>
            <a:spLocks noGrp="1"/>
          </p:cNvSpPr>
          <p:nvPr>
            <p:ph type="body" sz="quarter" idx="10"/>
          </p:nvPr>
        </p:nvSpPr>
        <p:spPr>
          <a:xfrm>
            <a:off x="4016375" y="1008063"/>
            <a:ext cx="3386138" cy="2763837"/>
          </a:xfrm>
        </p:spPr>
        <p:txBody>
          <a:bodyPr lIns="91440" rIns="0"/>
          <a:lstStyle>
            <a:lvl1pPr marL="171450" marR="0" indent="-171450" algn="l" defTabSz="685800" rtl="0" eaLnBrk="1" fontAlgn="auto" latinLnBrk="0" hangingPunct="1">
              <a:lnSpc>
                <a:spcPct val="200000"/>
              </a:lnSpc>
              <a:spcBef>
                <a:spcPts val="750"/>
              </a:spcBef>
              <a:spcAft>
                <a:spcPts val="0"/>
              </a:spcAft>
              <a:buClrTx/>
              <a:buSzTx/>
              <a:buFont typeface="Wingdings" pitchFamily="2" charset="2"/>
              <a:buChar char="§"/>
              <a:tabLst/>
              <a:defRPr sz="1200">
                <a:solidFill>
                  <a:schemeClr val="tx1"/>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Box 13">
            <a:extLst>
              <a:ext uri="{FF2B5EF4-FFF2-40B4-BE49-F238E27FC236}">
                <a16:creationId xmlns:a16="http://schemas.microsoft.com/office/drawing/2014/main" id="{6229FD1C-5C78-6147-B9FF-2202DEFC5BA9}"/>
              </a:ext>
            </a:extLst>
          </p:cNvPr>
          <p:cNvSpPr txBox="1"/>
          <p:nvPr userDrawn="1"/>
        </p:nvSpPr>
        <p:spPr>
          <a:xfrm>
            <a:off x="8639810" y="4818888"/>
            <a:ext cx="320040" cy="118872"/>
          </a:xfrm>
          <a:prstGeom prst="rect">
            <a:avLst/>
          </a:prstGeom>
          <a:noFill/>
        </p:spPr>
        <p:txBody>
          <a:bodyPr wrap="none" lIns="0" tIns="0" rIns="0" bIns="0" rtlCol="0" anchor="ctr" anchorCtr="0">
            <a:noAutofit/>
          </a:bodyPr>
          <a:lstStyle/>
          <a:p>
            <a:pPr algn="r"/>
            <a:fld id="{697D2126-1FBC-824B-9ED0-940771247928}" type="slidenum">
              <a:rPr lang="en-US" sz="800" b="0" i="0">
                <a:latin typeface="Arial" panose="020B0604020202020204" pitchFamily="34" charset="0"/>
              </a:rPr>
              <a:pPr algn="r"/>
              <a:t>‹#›</a:t>
            </a:fld>
            <a:endParaRPr lang="en-US" sz="800" b="0" i="0" dirty="0">
              <a:latin typeface="Arial" panose="020B0604020202020204" pitchFamily="34" charset="0"/>
            </a:endParaRPr>
          </a:p>
        </p:txBody>
      </p:sp>
    </p:spTree>
    <p:extLst>
      <p:ext uri="{BB962C8B-B14F-4D97-AF65-F5344CB8AC3E}">
        <p14:creationId xmlns:p14="http://schemas.microsoft.com/office/powerpoint/2010/main" val="358084069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4150" y="166052"/>
            <a:ext cx="7986014" cy="507696"/>
          </a:xfrm>
          <a:prstGeom prst="rect">
            <a:avLst/>
          </a:prstGeom>
        </p:spPr>
        <p:txBody>
          <a:bodyPr vert="horz" lIns="0" tIns="0" rIns="0" bIns="0" rtlCol="0" anchor="t" anchorCtr="0">
            <a:noAutofit/>
          </a:bodyPr>
          <a:lstStyle/>
          <a:p>
            <a:r>
              <a:rPr lang="en-US"/>
              <a:t>Click to edit Master title style</a:t>
            </a:r>
          </a:p>
        </p:txBody>
      </p:sp>
      <p:sp>
        <p:nvSpPr>
          <p:cNvPr id="3" name="Text Placeholder 2"/>
          <p:cNvSpPr>
            <a:spLocks noGrp="1"/>
          </p:cNvSpPr>
          <p:nvPr>
            <p:ph type="body" idx="1"/>
          </p:nvPr>
        </p:nvSpPr>
        <p:spPr>
          <a:xfrm>
            <a:off x="184150" y="1369219"/>
            <a:ext cx="7886700" cy="3263504"/>
          </a:xfrm>
          <a:prstGeom prst="rect">
            <a:avLst/>
          </a:prstGeom>
        </p:spPr>
        <p:txBody>
          <a:bodyPr vert="horz" lIns="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0538263"/>
      </p:ext>
    </p:extLst>
  </p:cSld>
  <p:clrMap bg1="lt1" tx1="dk1" bg2="lt2" tx2="dk2" accent1="accent1" accent2="accent2" accent3="accent3" accent4="accent4" accent5="accent5" accent6="accent6" hlink="hlink" folHlink="folHlink"/>
  <p:sldLayoutIdLst>
    <p:sldLayoutId id="2147483699" r:id="rId1"/>
    <p:sldLayoutId id="2147483675" r:id="rId2"/>
    <p:sldLayoutId id="2147483697" r:id="rId3"/>
    <p:sldLayoutId id="2147483696" r:id="rId4"/>
    <p:sldLayoutId id="2147483663" r:id="rId5"/>
    <p:sldLayoutId id="2147483680" r:id="rId6"/>
    <p:sldLayoutId id="2147483662" r:id="rId7"/>
    <p:sldLayoutId id="2147483707" r:id="rId8"/>
    <p:sldLayoutId id="2147483668" r:id="rId9"/>
    <p:sldLayoutId id="2147483670" r:id="rId10"/>
    <p:sldLayoutId id="2147483681" r:id="rId11"/>
    <p:sldLayoutId id="2147483694" r:id="rId12"/>
    <p:sldLayoutId id="2147483701" r:id="rId13"/>
    <p:sldLayoutId id="2147483693" r:id="rId14"/>
    <p:sldLayoutId id="2147483702" r:id="rId15"/>
    <p:sldLayoutId id="2147483706" r:id="rId16"/>
    <p:sldLayoutId id="2147483671" r:id="rId17"/>
    <p:sldLayoutId id="2147483673" r:id="rId18"/>
    <p:sldLayoutId id="2147483705" r:id="rId19"/>
    <p:sldLayoutId id="2147483667" r:id="rId20"/>
    <p:sldLayoutId id="2147483688" r:id="rId21"/>
    <p:sldLayoutId id="2147483689" r:id="rId22"/>
    <p:sldLayoutId id="2147483679" r:id="rId23"/>
    <p:sldLayoutId id="2147483678" r:id="rId24"/>
    <p:sldLayoutId id="2147483686" r:id="rId25"/>
    <p:sldLayoutId id="2147483687" r:id="rId26"/>
    <p:sldLayoutId id="2147483704" r:id="rId27"/>
    <p:sldLayoutId id="2147483698" r:id="rId28"/>
    <p:sldLayoutId id="2147483672" r:id="rId29"/>
    <p:sldLayoutId id="2147483703" r:id="rId30"/>
    <p:sldLayoutId id="2147483685" r:id="rId31"/>
    <p:sldLayoutId id="2147483690" r:id="rId32"/>
    <p:sldLayoutId id="2147483695" r:id="rId33"/>
    <p:sldLayoutId id="2147483708" r:id="rId34"/>
    <p:sldLayoutId id="2147483709" r:id="rId35"/>
    <p:sldLayoutId id="2147483710" r:id="rId36"/>
    <p:sldLayoutId id="2147483711" r:id="rId37"/>
    <p:sldLayoutId id="2147483712" r:id="rId38"/>
    <p:sldLayoutId id="2147483691" r:id="rId39"/>
    <p:sldLayoutId id="2147483692" r:id="rId40"/>
    <p:sldLayoutId id="2147483677" r:id="rId41"/>
    <p:sldLayoutId id="2147483674" r:id="rId42"/>
  </p:sldLayoutIdLst>
  <p:txStyles>
    <p:titleStyle>
      <a:lvl1pPr algn="l" defTabSz="685800" rtl="0" eaLnBrk="1" latinLnBrk="0" hangingPunct="1">
        <a:lnSpc>
          <a:spcPct val="90000"/>
        </a:lnSpc>
        <a:spcBef>
          <a:spcPct val="0"/>
        </a:spcBef>
        <a:buNone/>
        <a:defRPr sz="2000" b="0" i="0" kern="1200">
          <a:solidFill>
            <a:schemeClr val="tx1"/>
          </a:solidFill>
          <a:latin typeface="Arial" panose="020B0604020202020204" pitchFamily="34" charset="0"/>
          <a:ea typeface="+mj-ea"/>
          <a:cs typeface="+mj-cs"/>
        </a:defRPr>
      </a:lvl1pPr>
    </p:titleStyle>
    <p:bodyStyle>
      <a:lvl1pPr marL="171450" indent="-171450" algn="l" defTabSz="685800" rtl="0" eaLnBrk="1" latinLnBrk="0" hangingPunct="1">
        <a:lnSpc>
          <a:spcPct val="90000"/>
        </a:lnSpc>
        <a:spcBef>
          <a:spcPts val="750"/>
        </a:spcBef>
        <a:buFont typeface="Wingdings" pitchFamily="2" charset="2"/>
        <a:buChar char="§"/>
        <a:defRPr sz="2100" b="0" i="0" kern="1200">
          <a:solidFill>
            <a:schemeClr val="tx1"/>
          </a:solidFill>
          <a:latin typeface="Arial" panose="020B0604020202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b="0" i="0" kern="1200">
          <a:solidFill>
            <a:schemeClr val="tx1"/>
          </a:solidFill>
          <a:latin typeface="Arial" panose="020B0604020202020204" pitchFamily="34" charset="0"/>
          <a:ea typeface="+mn-ea"/>
          <a:cs typeface="+mn-cs"/>
        </a:defRPr>
      </a:lvl2pPr>
      <a:lvl3pPr marL="857250" indent="-171450" algn="l" defTabSz="685800" rtl="0" eaLnBrk="1" latinLnBrk="0" hangingPunct="1">
        <a:lnSpc>
          <a:spcPct val="90000"/>
        </a:lnSpc>
        <a:spcBef>
          <a:spcPts val="375"/>
        </a:spcBef>
        <a:buFont typeface="Wingdings" pitchFamily="2" charset="2"/>
        <a:buChar char="§"/>
        <a:defRPr sz="1500" b="0" i="0" kern="1200">
          <a:solidFill>
            <a:schemeClr val="tx1"/>
          </a:solidFill>
          <a:latin typeface="Arial" panose="020B0604020202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b="0" i="0" kern="1200">
          <a:solidFill>
            <a:schemeClr val="tx1"/>
          </a:solidFill>
          <a:latin typeface="Arial" panose="020B0604020202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b="0" i="0" kern="1200">
          <a:solidFill>
            <a:schemeClr val="tx1"/>
          </a:solidFill>
          <a:latin typeface="Arial" panose="020B0604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pos="116" userDrawn="1">
          <p15:clr>
            <a:srgbClr val="F26B43"/>
          </p15:clr>
        </p15:guide>
        <p15:guide id="4" pos="5644" userDrawn="1">
          <p15:clr>
            <a:srgbClr val="F26B43"/>
          </p15:clr>
        </p15:guide>
        <p15:guide id="5" orient="horz" pos="94" userDrawn="1">
          <p15:clr>
            <a:srgbClr val="F26B43"/>
          </p15:clr>
        </p15:guide>
        <p15:guide id="6" orient="horz" pos="3122" userDrawn="1">
          <p15:clr>
            <a:srgbClr val="F26B43"/>
          </p15:clr>
        </p15:guide>
        <p15:guide id="7" pos="1496" userDrawn="1">
          <p15:clr>
            <a:srgbClr val="F26B43"/>
          </p15:clr>
        </p15:guide>
        <p15:guide id="8" pos="425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0.xml"/><Relationship Id="rId4" Type="http://schemas.openxmlformats.org/officeDocument/2006/relationships/image" Target="../media/image24.jpeg"/></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erson watching empty phone">
            <a:extLst>
              <a:ext uri="{FF2B5EF4-FFF2-40B4-BE49-F238E27FC236}">
                <a16:creationId xmlns:a16="http://schemas.microsoft.com/office/drawing/2014/main" id="{5AC66EB9-8915-F6E6-7391-73C37899B65E}"/>
              </a:ext>
            </a:extLst>
          </p:cNvPr>
          <p:cNvPicPr>
            <a:picLocks noChangeAspect="1"/>
          </p:cNvPicPr>
          <p:nvPr/>
        </p:nvPicPr>
        <p:blipFill>
          <a:blip r:embed="rId3"/>
          <a:srcRect t="16438" b="1240"/>
          <a:stretch/>
        </p:blipFill>
        <p:spPr>
          <a:xfrm>
            <a:off x="20" y="10"/>
            <a:ext cx="9143980" cy="5024618"/>
          </a:xfrm>
          <a:prstGeom prst="rect">
            <a:avLst/>
          </a:prstGeom>
          <a:noFill/>
        </p:spPr>
      </p:pic>
      <p:sp>
        <p:nvSpPr>
          <p:cNvPr id="3" name="Subtitle 2">
            <a:extLst>
              <a:ext uri="{FF2B5EF4-FFF2-40B4-BE49-F238E27FC236}">
                <a16:creationId xmlns:a16="http://schemas.microsoft.com/office/drawing/2014/main" id="{A1CA4E7D-B9A5-0A4A-B714-BD90CA9FAA88}"/>
              </a:ext>
            </a:extLst>
          </p:cNvPr>
          <p:cNvSpPr>
            <a:spLocks noGrp="1"/>
          </p:cNvSpPr>
          <p:nvPr>
            <p:ph type="body" sz="quarter" idx="11"/>
          </p:nvPr>
        </p:nvSpPr>
        <p:spPr>
          <a:xfrm>
            <a:off x="457041" y="1713539"/>
            <a:ext cx="3873221" cy="1906892"/>
          </a:xfrm>
        </p:spPr>
        <p:txBody>
          <a:bodyPr vert="horz" lIns="0" tIns="45720" rIns="91440" bIns="45720" rtlCol="0">
            <a:normAutofit/>
          </a:bodyPr>
          <a:lstStyle/>
          <a:p>
            <a:r>
              <a:rPr lang="en-US" dirty="0">
                <a:solidFill>
                  <a:schemeClr val="tx1"/>
                </a:solidFill>
              </a:rPr>
              <a:t>Miguel Artache – University of Arizona Global Campus </a:t>
            </a:r>
          </a:p>
          <a:p>
            <a:r>
              <a:rPr lang="en-US" dirty="0">
                <a:solidFill>
                  <a:schemeClr val="tx1"/>
                </a:solidFill>
              </a:rPr>
              <a:t>Date: October 14, 2024</a:t>
            </a:r>
          </a:p>
        </p:txBody>
      </p:sp>
      <p:sp>
        <p:nvSpPr>
          <p:cNvPr id="2" name="Title 1">
            <a:extLst>
              <a:ext uri="{FF2B5EF4-FFF2-40B4-BE49-F238E27FC236}">
                <a16:creationId xmlns:a16="http://schemas.microsoft.com/office/drawing/2014/main" id="{AD841375-93AE-AC48-B40D-1B3C7B31BFAD}"/>
              </a:ext>
            </a:extLst>
          </p:cNvPr>
          <p:cNvSpPr>
            <a:spLocks noGrp="1"/>
          </p:cNvSpPr>
          <p:nvPr>
            <p:ph type="body" sz="quarter" idx="12"/>
          </p:nvPr>
        </p:nvSpPr>
        <p:spPr>
          <a:xfrm>
            <a:off x="4822825" y="1713708"/>
            <a:ext cx="3873500" cy="1907379"/>
          </a:xfrm>
        </p:spPr>
        <p:txBody>
          <a:bodyPr>
            <a:normAutofit/>
          </a:bodyPr>
          <a:lstStyle/>
          <a:p>
            <a:r>
              <a:rPr lang="en-US" dirty="0">
                <a:solidFill>
                  <a:schemeClr val="tx1"/>
                </a:solidFill>
              </a:rPr>
              <a:t>Handyman Central Mobile Application</a:t>
            </a:r>
          </a:p>
        </p:txBody>
      </p:sp>
    </p:spTree>
    <p:extLst>
      <p:ext uri="{BB962C8B-B14F-4D97-AF65-F5344CB8AC3E}">
        <p14:creationId xmlns:p14="http://schemas.microsoft.com/office/powerpoint/2010/main" val="40463523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74112F-87C0-3213-E933-3BE52B49C0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1373A7-D427-0308-6E31-05EAB376CB46}"/>
              </a:ext>
            </a:extLst>
          </p:cNvPr>
          <p:cNvSpPr>
            <a:spLocks noGrp="1"/>
          </p:cNvSpPr>
          <p:nvPr>
            <p:ph type="title"/>
          </p:nvPr>
        </p:nvSpPr>
        <p:spPr/>
        <p:txBody>
          <a:bodyPr/>
          <a:lstStyle/>
          <a:p>
            <a:r>
              <a:rPr lang="en-US" u="sng" dirty="0"/>
              <a:t>User Testing </a:t>
            </a:r>
          </a:p>
        </p:txBody>
      </p:sp>
      <p:sp>
        <p:nvSpPr>
          <p:cNvPr id="3" name="Table Placeholder 2">
            <a:extLst>
              <a:ext uri="{FF2B5EF4-FFF2-40B4-BE49-F238E27FC236}">
                <a16:creationId xmlns:a16="http://schemas.microsoft.com/office/drawing/2014/main" id="{0BB7DF5E-7A88-C032-672F-48299BD1E757}"/>
              </a:ext>
            </a:extLst>
          </p:cNvPr>
          <p:cNvSpPr>
            <a:spLocks noGrp="1"/>
          </p:cNvSpPr>
          <p:nvPr>
            <p:ph type="tbl" sz="quarter" idx="10"/>
          </p:nvPr>
        </p:nvSpPr>
        <p:spPr>
          <a:xfrm>
            <a:off x="184150" y="526616"/>
            <a:ext cx="4039892" cy="1811981"/>
          </a:xfrm>
        </p:spPr>
        <p:txBody>
          <a:bodyPr/>
          <a:lstStyle/>
          <a:p>
            <a:pPr marL="171450" indent="-171450">
              <a:buFont typeface="Wingdings" pitchFamily="2" charset="2"/>
              <a:buChar char="Ø"/>
            </a:pPr>
            <a:r>
              <a:rPr lang="en-US" dirty="0"/>
              <a:t>We performed several tests with end users test group that included functional, usability, and performance test. </a:t>
            </a:r>
          </a:p>
          <a:p>
            <a:pPr marL="171450" indent="-171450">
              <a:buFont typeface="Wingdings" pitchFamily="2" charset="2"/>
              <a:buChar char="Ø"/>
            </a:pPr>
            <a:r>
              <a:rPr lang="en-US" dirty="0"/>
              <a:t>Each testing sprint provided outputs on improvement to the final product before delivering to production. </a:t>
            </a:r>
          </a:p>
          <a:p>
            <a:pPr marL="171450" indent="-171450">
              <a:buFont typeface="Wingdings" pitchFamily="2" charset="2"/>
              <a:buChar char="Ø"/>
            </a:pPr>
            <a:r>
              <a:rPr lang="en-US" dirty="0"/>
              <a:t>We collect further enhancements that were outside the scope of the development effort that will be developed and delivered.</a:t>
            </a:r>
          </a:p>
          <a:p>
            <a:pPr marL="171450" indent="-171450">
              <a:buFont typeface="Wingdings" pitchFamily="2" charset="2"/>
              <a:buChar char="Ø"/>
            </a:pPr>
            <a:endParaRPr lang="en-US" dirty="0"/>
          </a:p>
        </p:txBody>
      </p:sp>
      <p:pic>
        <p:nvPicPr>
          <p:cNvPr id="6146" name="Picture 2" descr="Usability Testing 101">
            <a:extLst>
              <a:ext uri="{FF2B5EF4-FFF2-40B4-BE49-F238E27FC236}">
                <a16:creationId xmlns:a16="http://schemas.microsoft.com/office/drawing/2014/main" id="{AEA85EAE-6E32-2916-BBA3-F79B1A6B56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1139" y="275436"/>
            <a:ext cx="2889025" cy="3450218"/>
          </a:xfrm>
          <a:prstGeom prst="rect">
            <a:avLst/>
          </a:prstGeom>
          <a:noFill/>
          <a:scene3d>
            <a:camera prst="orthographicFront"/>
            <a:lightRig rig="threePt" dir="t"/>
          </a:scene3d>
          <a:sp3d prstMaterial="matte"/>
          <a:extLst>
            <a:ext uri="{909E8E84-426E-40DD-AFC4-6F175D3DCCD1}">
              <a14:hiddenFill xmlns:a14="http://schemas.microsoft.com/office/drawing/2010/main">
                <a:solidFill>
                  <a:srgbClr val="FFFFFF"/>
                </a:solidFill>
              </a14:hiddenFill>
            </a:ext>
          </a:extLst>
        </p:spPr>
      </p:pic>
      <p:pic>
        <p:nvPicPr>
          <p:cNvPr id="6148" name="Picture 4" descr="Functional Testing : Definition, Types ...">
            <a:extLst>
              <a:ext uri="{FF2B5EF4-FFF2-40B4-BE49-F238E27FC236}">
                <a16:creationId xmlns:a16="http://schemas.microsoft.com/office/drawing/2014/main" id="{5B7A9946-6C6F-EDAC-BC8A-DD4FD38B32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50" y="2804904"/>
            <a:ext cx="4419600" cy="184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799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925152-A098-3C10-3D2F-42136A9F87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184756-CF45-F90C-579C-E17C126CA5E1}"/>
              </a:ext>
            </a:extLst>
          </p:cNvPr>
          <p:cNvSpPr>
            <a:spLocks noGrp="1"/>
          </p:cNvSpPr>
          <p:nvPr>
            <p:ph type="title"/>
          </p:nvPr>
        </p:nvSpPr>
        <p:spPr/>
        <p:txBody>
          <a:bodyPr/>
          <a:lstStyle/>
          <a:p>
            <a:r>
              <a:rPr lang="en-US" u="sng" dirty="0"/>
              <a:t>Next Steps and Conclusion</a:t>
            </a:r>
          </a:p>
        </p:txBody>
      </p:sp>
      <p:sp>
        <p:nvSpPr>
          <p:cNvPr id="3" name="Table Placeholder 2">
            <a:extLst>
              <a:ext uri="{FF2B5EF4-FFF2-40B4-BE49-F238E27FC236}">
                <a16:creationId xmlns:a16="http://schemas.microsoft.com/office/drawing/2014/main" id="{E15119EC-C673-A3AF-6C10-D517C9CD705A}"/>
              </a:ext>
            </a:extLst>
          </p:cNvPr>
          <p:cNvSpPr>
            <a:spLocks noGrp="1"/>
          </p:cNvSpPr>
          <p:nvPr>
            <p:ph type="tbl" sz="quarter" idx="10"/>
          </p:nvPr>
        </p:nvSpPr>
        <p:spPr>
          <a:xfrm>
            <a:off x="184151" y="760518"/>
            <a:ext cx="4218168" cy="1530195"/>
          </a:xfrm>
        </p:spPr>
        <p:txBody>
          <a:bodyPr/>
          <a:lstStyle/>
          <a:p>
            <a:pPr marL="171450" indent="-171450">
              <a:buFont typeface="Wingdings" pitchFamily="2" charset="2"/>
              <a:buChar char="Ø"/>
            </a:pPr>
            <a:r>
              <a:rPr lang="en-US" dirty="0"/>
              <a:t>Handyman Central is a next generation application that will bring the “Do it Yourself” people worldwide to one place to </a:t>
            </a:r>
            <a:r>
              <a:rPr lang="en-US" dirty="0" err="1"/>
              <a:t>collobrate</a:t>
            </a:r>
            <a:r>
              <a:rPr lang="en-US" dirty="0"/>
              <a:t>, empower, and build self-confidence to take on hand job around your home</a:t>
            </a:r>
          </a:p>
        </p:txBody>
      </p:sp>
      <p:pic>
        <p:nvPicPr>
          <p:cNvPr id="8194" name="Picture 2" descr="The Sky is the Limit">
            <a:extLst>
              <a:ext uri="{FF2B5EF4-FFF2-40B4-BE49-F238E27FC236}">
                <a16:creationId xmlns:a16="http://schemas.microsoft.com/office/drawing/2014/main" id="{9E642CC2-86F5-1258-E529-89EB4AB57E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1671" y="760518"/>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0204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2163FB-29E6-C3E2-1D0F-607CB3472930}"/>
            </a:ext>
          </a:extLst>
        </p:cNvPr>
        <p:cNvGrpSpPr/>
        <p:nvPr/>
      </p:nvGrpSpPr>
      <p:grpSpPr>
        <a:xfrm>
          <a:off x="0" y="0"/>
          <a:ext cx="0" cy="0"/>
          <a:chOff x="0" y="0"/>
          <a:chExt cx="0" cy="0"/>
        </a:xfrm>
      </p:grpSpPr>
      <p:pic>
        <p:nvPicPr>
          <p:cNvPr id="10242" name="Picture 2" descr="150 Appreciation Thank You Message For Your Support Systems">
            <a:extLst>
              <a:ext uri="{FF2B5EF4-FFF2-40B4-BE49-F238E27FC236}">
                <a16:creationId xmlns:a16="http://schemas.microsoft.com/office/drawing/2014/main" id="{E3CB6E9F-6458-9719-79BE-0A9F5595FC4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0"/>
            <a:ext cx="9144000" cy="514350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1938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94FDC9D-9A28-DE4B-91B6-1781AD679276}"/>
              </a:ext>
            </a:extLst>
          </p:cNvPr>
          <p:cNvSpPr>
            <a:spLocks noGrp="1"/>
          </p:cNvSpPr>
          <p:nvPr>
            <p:ph type="title"/>
          </p:nvPr>
        </p:nvSpPr>
        <p:spPr>
          <a:xfrm>
            <a:off x="184150" y="166052"/>
            <a:ext cx="7986014" cy="507696"/>
          </a:xfrm>
        </p:spPr>
        <p:txBody>
          <a:bodyPr anchor="t">
            <a:normAutofit/>
          </a:bodyPr>
          <a:lstStyle/>
          <a:p>
            <a:r>
              <a:rPr lang="en-US" u="sng"/>
              <a:t>Definition Statement</a:t>
            </a:r>
          </a:p>
        </p:txBody>
      </p:sp>
      <p:sp>
        <p:nvSpPr>
          <p:cNvPr id="6" name="Content Placeholder 5">
            <a:extLst>
              <a:ext uri="{FF2B5EF4-FFF2-40B4-BE49-F238E27FC236}">
                <a16:creationId xmlns:a16="http://schemas.microsoft.com/office/drawing/2014/main" id="{C3E3E380-09AC-F549-739D-23D69D610C98}"/>
              </a:ext>
            </a:extLst>
          </p:cNvPr>
          <p:cNvSpPr>
            <a:spLocks noGrp="1"/>
          </p:cNvSpPr>
          <p:nvPr>
            <p:ph type="body" sz="quarter" idx="10"/>
          </p:nvPr>
        </p:nvSpPr>
        <p:spPr>
          <a:xfrm>
            <a:off x="184150" y="1304925"/>
            <a:ext cx="7788275" cy="3165475"/>
          </a:xfrm>
        </p:spPr>
        <p:txBody>
          <a:bodyPr>
            <a:normAutofit/>
          </a:bodyPr>
          <a:lstStyle/>
          <a:p>
            <a:r>
              <a:rPr lang="en-US"/>
              <a:t>Handyman Central aims to centralize all “Do It Yourself” individuals to a social media platform to share information, explore articles, and engage in rich video content. Through collaboration, this application aims to increase self-sufficiency and increase skills.</a:t>
            </a:r>
          </a:p>
        </p:txBody>
      </p:sp>
      <p:sp>
        <p:nvSpPr>
          <p:cNvPr id="2" name="TextBox 1">
            <a:extLst>
              <a:ext uri="{FF2B5EF4-FFF2-40B4-BE49-F238E27FC236}">
                <a16:creationId xmlns:a16="http://schemas.microsoft.com/office/drawing/2014/main" id="{F6DE8D68-565C-474F-BA6E-72139396DC22}"/>
              </a:ext>
            </a:extLst>
          </p:cNvPr>
          <p:cNvSpPr txBox="1"/>
          <p:nvPr/>
        </p:nvSpPr>
        <p:spPr>
          <a:xfrm>
            <a:off x="4256116" y="4829695"/>
            <a:ext cx="0" cy="0"/>
          </a:xfrm>
          <a:prstGeom prst="rect">
            <a:avLst/>
          </a:prstGeom>
          <a:noFill/>
        </p:spPr>
        <p:txBody>
          <a:bodyPr wrap="none" lIns="0" rtlCol="0">
            <a:noAutofit/>
          </a:bodyPr>
          <a:lstStyle/>
          <a:p>
            <a:pPr marL="171450" indent="-171450" algn="l">
              <a:spcBef>
                <a:spcPts val="600"/>
              </a:spcBef>
              <a:buFont typeface="Wingdings" pitchFamily="2" charset="2"/>
              <a:buChar char="§"/>
            </a:pPr>
            <a:endParaRPr lang="en-US" sz="11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A985DA8-4410-A943-8D91-2C129D585552}"/>
              </a:ext>
            </a:extLst>
          </p:cNvPr>
          <p:cNvSpPr txBox="1"/>
          <p:nvPr/>
        </p:nvSpPr>
        <p:spPr>
          <a:xfrm>
            <a:off x="4422371" y="4838007"/>
            <a:ext cx="0" cy="0"/>
          </a:xfrm>
          <a:prstGeom prst="rect">
            <a:avLst/>
          </a:prstGeom>
          <a:noFill/>
        </p:spPr>
        <p:txBody>
          <a:bodyPr wrap="none" lIns="0" rtlCol="0">
            <a:noAutofit/>
          </a:bodyPr>
          <a:lstStyle/>
          <a:p>
            <a:pPr marL="171450" indent="-171450" algn="l">
              <a:spcBef>
                <a:spcPts val="600"/>
              </a:spcBef>
              <a:buFont typeface="Wingdings" pitchFamily="2" charset="2"/>
              <a:buChar char="§"/>
            </a:pPr>
            <a:endParaRPr lang="en-US" sz="11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857138DF-D640-ECE2-D7C2-29DE064FBDF5}"/>
              </a:ext>
            </a:extLst>
          </p:cNvPr>
          <p:cNvSpPr txBox="1"/>
          <p:nvPr/>
        </p:nvSpPr>
        <p:spPr>
          <a:xfrm>
            <a:off x="8872780" y="4130298"/>
            <a:ext cx="0" cy="0"/>
          </a:xfrm>
          <a:prstGeom prst="rect">
            <a:avLst/>
          </a:prstGeom>
          <a:noFill/>
        </p:spPr>
        <p:txBody>
          <a:bodyPr wrap="none" lIns="0" rtlCol="0">
            <a:noAutofit/>
          </a:bodyPr>
          <a:lstStyle/>
          <a:p>
            <a:pPr marL="171450" indent="-171450" algn="l">
              <a:spcBef>
                <a:spcPts val="600"/>
              </a:spcBef>
              <a:buFont typeface="Wingdings" pitchFamily="2" charset="2"/>
              <a:buChar char="§"/>
            </a:pPr>
            <a:endParaRPr lang="en-US" sz="1100" dirty="0">
              <a:latin typeface="Arial" panose="020B0604020202020204" pitchFamily="34" charset="0"/>
              <a:cs typeface="Arial" panose="020B0604020202020204" pitchFamily="34" charset="0"/>
            </a:endParaRPr>
          </a:p>
        </p:txBody>
      </p:sp>
      <p:pic>
        <p:nvPicPr>
          <p:cNvPr id="5122" name="Picture 2" descr="Best Handyman Tools: 41 Must Have Tools ...">
            <a:extLst>
              <a:ext uri="{FF2B5EF4-FFF2-40B4-BE49-F238E27FC236}">
                <a16:creationId xmlns:a16="http://schemas.microsoft.com/office/drawing/2014/main" id="{99815AF1-AE65-C4D8-050C-AAA3B63CFD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9907" y="2565400"/>
            <a:ext cx="42545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33362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FD18D-A8BF-1EE4-00A8-71A76D764EA4}"/>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2C9512C8-AACE-DE8D-22B5-E46DCDDD5A0C}"/>
              </a:ext>
            </a:extLst>
          </p:cNvPr>
          <p:cNvSpPr>
            <a:spLocks noGrp="1"/>
          </p:cNvSpPr>
          <p:nvPr>
            <p:ph type="title"/>
          </p:nvPr>
        </p:nvSpPr>
        <p:spPr>
          <a:xfrm>
            <a:off x="184150" y="166052"/>
            <a:ext cx="7986014" cy="507696"/>
          </a:xfrm>
        </p:spPr>
        <p:txBody>
          <a:bodyPr anchor="t">
            <a:normAutofit/>
          </a:bodyPr>
          <a:lstStyle/>
          <a:p>
            <a:r>
              <a:rPr lang="en-US" u="sng"/>
              <a:t>Application Overview</a:t>
            </a:r>
          </a:p>
        </p:txBody>
      </p:sp>
      <p:sp>
        <p:nvSpPr>
          <p:cNvPr id="2" name="TextBox 1">
            <a:extLst>
              <a:ext uri="{FF2B5EF4-FFF2-40B4-BE49-F238E27FC236}">
                <a16:creationId xmlns:a16="http://schemas.microsoft.com/office/drawing/2014/main" id="{55B50E98-0B9C-E849-BA8F-C23CE5742AB8}"/>
              </a:ext>
            </a:extLst>
          </p:cNvPr>
          <p:cNvSpPr txBox="1"/>
          <p:nvPr/>
        </p:nvSpPr>
        <p:spPr>
          <a:xfrm>
            <a:off x="4256116" y="4829695"/>
            <a:ext cx="0" cy="0"/>
          </a:xfrm>
          <a:prstGeom prst="rect">
            <a:avLst/>
          </a:prstGeom>
          <a:noFill/>
        </p:spPr>
        <p:txBody>
          <a:bodyPr wrap="none" lIns="0" rtlCol="0">
            <a:noAutofit/>
          </a:bodyPr>
          <a:lstStyle/>
          <a:p>
            <a:pPr marL="171450" indent="-171450" algn="l">
              <a:spcBef>
                <a:spcPts val="600"/>
              </a:spcBef>
              <a:buFont typeface="Wingdings" pitchFamily="2" charset="2"/>
              <a:buChar char="§"/>
            </a:pPr>
            <a:endParaRPr lang="en-US" sz="11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2A088992-1F25-729F-BE50-D8627DA7394C}"/>
              </a:ext>
            </a:extLst>
          </p:cNvPr>
          <p:cNvSpPr txBox="1"/>
          <p:nvPr/>
        </p:nvSpPr>
        <p:spPr>
          <a:xfrm>
            <a:off x="4422371" y="4838007"/>
            <a:ext cx="0" cy="0"/>
          </a:xfrm>
          <a:prstGeom prst="rect">
            <a:avLst/>
          </a:prstGeom>
          <a:noFill/>
        </p:spPr>
        <p:txBody>
          <a:bodyPr wrap="none" lIns="0" rtlCol="0">
            <a:noAutofit/>
          </a:bodyPr>
          <a:lstStyle/>
          <a:p>
            <a:pPr marL="171450" indent="-171450" algn="l">
              <a:spcBef>
                <a:spcPts val="600"/>
              </a:spcBef>
              <a:buFont typeface="Wingdings" pitchFamily="2" charset="2"/>
              <a:buChar char="§"/>
            </a:pPr>
            <a:endParaRPr lang="en-US" sz="11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37210767-2D94-14B8-0B1A-7FACA67E6C12}"/>
              </a:ext>
            </a:extLst>
          </p:cNvPr>
          <p:cNvSpPr txBox="1"/>
          <p:nvPr/>
        </p:nvSpPr>
        <p:spPr>
          <a:xfrm>
            <a:off x="8872780" y="4130298"/>
            <a:ext cx="0" cy="0"/>
          </a:xfrm>
          <a:prstGeom prst="rect">
            <a:avLst/>
          </a:prstGeom>
          <a:noFill/>
        </p:spPr>
        <p:txBody>
          <a:bodyPr wrap="none" lIns="0" rtlCol="0">
            <a:noAutofit/>
          </a:bodyPr>
          <a:lstStyle/>
          <a:p>
            <a:pPr marL="171450" indent="-171450" algn="l">
              <a:spcBef>
                <a:spcPts val="600"/>
              </a:spcBef>
              <a:buFont typeface="Wingdings" pitchFamily="2" charset="2"/>
              <a:buChar char="§"/>
            </a:pPr>
            <a:endParaRPr lang="en-US" sz="1100" dirty="0">
              <a:latin typeface="Arial" panose="020B0604020202020204" pitchFamily="34" charset="0"/>
              <a:cs typeface="Arial" panose="020B0604020202020204" pitchFamily="34" charset="0"/>
            </a:endParaRPr>
          </a:p>
        </p:txBody>
      </p:sp>
      <p:graphicFrame>
        <p:nvGraphicFramePr>
          <p:cNvPr id="13" name="Content Placeholder 5">
            <a:extLst>
              <a:ext uri="{FF2B5EF4-FFF2-40B4-BE49-F238E27FC236}">
                <a16:creationId xmlns:a16="http://schemas.microsoft.com/office/drawing/2014/main" id="{DEBFA568-0F81-0F0D-BEEF-75036363D1A9}"/>
              </a:ext>
            </a:extLst>
          </p:cNvPr>
          <p:cNvGraphicFramePr>
            <a:graphicFrameLocks noGrp="1"/>
          </p:cNvGraphicFramePr>
          <p:nvPr>
            <p:ph type="tbl" sz="quarter" idx="10"/>
            <p:extLst>
              <p:ext uri="{D42A27DB-BD31-4B8C-83A1-F6EECF244321}">
                <p14:modId xmlns:p14="http://schemas.microsoft.com/office/powerpoint/2010/main" val="3151478248"/>
              </p:ext>
            </p:extLst>
          </p:nvPr>
        </p:nvGraphicFramePr>
        <p:xfrm>
          <a:off x="184150" y="1214438"/>
          <a:ext cx="8775700" cy="3365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752197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816F3-ECF7-0352-B14D-85EFB63CA12B}"/>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D1279D58-DFF3-49A4-EDE0-B7A4A4F85FCF}"/>
              </a:ext>
            </a:extLst>
          </p:cNvPr>
          <p:cNvSpPr>
            <a:spLocks noGrp="1"/>
          </p:cNvSpPr>
          <p:nvPr>
            <p:ph type="title"/>
          </p:nvPr>
        </p:nvSpPr>
        <p:spPr>
          <a:xfrm>
            <a:off x="184150" y="166052"/>
            <a:ext cx="7986014" cy="507696"/>
          </a:xfrm>
        </p:spPr>
        <p:txBody>
          <a:bodyPr anchor="t">
            <a:normAutofit/>
          </a:bodyPr>
          <a:lstStyle/>
          <a:p>
            <a:r>
              <a:rPr lang="en-US" u="sng" dirty="0"/>
              <a:t>Key Features </a:t>
            </a:r>
          </a:p>
        </p:txBody>
      </p:sp>
      <p:sp>
        <p:nvSpPr>
          <p:cNvPr id="2" name="TextBox 1">
            <a:extLst>
              <a:ext uri="{FF2B5EF4-FFF2-40B4-BE49-F238E27FC236}">
                <a16:creationId xmlns:a16="http://schemas.microsoft.com/office/drawing/2014/main" id="{50CC0083-98FE-C5F1-F830-8A30FF7BB7CC}"/>
              </a:ext>
            </a:extLst>
          </p:cNvPr>
          <p:cNvSpPr txBox="1"/>
          <p:nvPr/>
        </p:nvSpPr>
        <p:spPr>
          <a:xfrm>
            <a:off x="4256116" y="4829695"/>
            <a:ext cx="0" cy="0"/>
          </a:xfrm>
          <a:prstGeom prst="rect">
            <a:avLst/>
          </a:prstGeom>
          <a:noFill/>
        </p:spPr>
        <p:txBody>
          <a:bodyPr wrap="none" lIns="0" rtlCol="0">
            <a:noAutofit/>
          </a:bodyPr>
          <a:lstStyle/>
          <a:p>
            <a:pPr marL="171450" indent="-171450" algn="l">
              <a:spcBef>
                <a:spcPts val="600"/>
              </a:spcBef>
              <a:buFont typeface="Wingdings" pitchFamily="2" charset="2"/>
              <a:buChar char="§"/>
            </a:pPr>
            <a:endParaRPr lang="en-US" sz="11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CF1F8869-F0B9-EC4E-A527-2A7BE0F07C02}"/>
              </a:ext>
            </a:extLst>
          </p:cNvPr>
          <p:cNvSpPr txBox="1"/>
          <p:nvPr/>
        </p:nvSpPr>
        <p:spPr>
          <a:xfrm>
            <a:off x="4422371" y="4838007"/>
            <a:ext cx="0" cy="0"/>
          </a:xfrm>
          <a:prstGeom prst="rect">
            <a:avLst/>
          </a:prstGeom>
          <a:noFill/>
        </p:spPr>
        <p:txBody>
          <a:bodyPr wrap="none" lIns="0" rtlCol="0">
            <a:noAutofit/>
          </a:bodyPr>
          <a:lstStyle/>
          <a:p>
            <a:pPr marL="171450" indent="-171450" algn="l">
              <a:spcBef>
                <a:spcPts val="600"/>
              </a:spcBef>
              <a:buFont typeface="Wingdings" pitchFamily="2" charset="2"/>
              <a:buChar char="§"/>
            </a:pPr>
            <a:endParaRPr lang="en-US" sz="11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A1666011-74D6-4EF9-0838-4005699E76B9}"/>
              </a:ext>
            </a:extLst>
          </p:cNvPr>
          <p:cNvSpPr txBox="1"/>
          <p:nvPr/>
        </p:nvSpPr>
        <p:spPr>
          <a:xfrm>
            <a:off x="8872780" y="4130298"/>
            <a:ext cx="0" cy="0"/>
          </a:xfrm>
          <a:prstGeom prst="rect">
            <a:avLst/>
          </a:prstGeom>
          <a:noFill/>
        </p:spPr>
        <p:txBody>
          <a:bodyPr wrap="none" lIns="0" rtlCol="0">
            <a:noAutofit/>
          </a:bodyPr>
          <a:lstStyle/>
          <a:p>
            <a:pPr marL="171450" indent="-171450" algn="l">
              <a:spcBef>
                <a:spcPts val="600"/>
              </a:spcBef>
              <a:buFont typeface="Wingdings" pitchFamily="2" charset="2"/>
              <a:buChar char="§"/>
            </a:pPr>
            <a:endParaRPr lang="en-US" sz="1100" dirty="0">
              <a:latin typeface="Arial" panose="020B0604020202020204" pitchFamily="34" charset="0"/>
              <a:cs typeface="Arial" panose="020B0604020202020204" pitchFamily="34" charset="0"/>
            </a:endParaRPr>
          </a:p>
        </p:txBody>
      </p:sp>
      <p:graphicFrame>
        <p:nvGraphicFramePr>
          <p:cNvPr id="13" name="Content Placeholder 5">
            <a:extLst>
              <a:ext uri="{FF2B5EF4-FFF2-40B4-BE49-F238E27FC236}">
                <a16:creationId xmlns:a16="http://schemas.microsoft.com/office/drawing/2014/main" id="{5F76863C-E8A8-B682-FA9B-FDD365DCCE99}"/>
              </a:ext>
            </a:extLst>
          </p:cNvPr>
          <p:cNvGraphicFramePr>
            <a:graphicFrameLocks noGrp="1"/>
          </p:cNvGraphicFramePr>
          <p:nvPr>
            <p:ph type="chart" sz="quarter" idx="10"/>
            <p:extLst>
              <p:ext uri="{D42A27DB-BD31-4B8C-83A1-F6EECF244321}">
                <p14:modId xmlns:p14="http://schemas.microsoft.com/office/powerpoint/2010/main" val="4284276750"/>
              </p:ext>
            </p:extLst>
          </p:nvPr>
        </p:nvGraphicFramePr>
        <p:xfrm>
          <a:off x="184150" y="1000125"/>
          <a:ext cx="8775700" cy="3721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131834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A384B-AA63-55DF-6176-CB02F0C548DA}"/>
            </a:ext>
          </a:extLst>
        </p:cNvPr>
        <p:cNvGrpSpPr/>
        <p:nvPr/>
      </p:nvGrpSpPr>
      <p:grpSpPr>
        <a:xfrm>
          <a:off x="0" y="0"/>
          <a:ext cx="0" cy="0"/>
          <a:chOff x="0" y="0"/>
          <a:chExt cx="0" cy="0"/>
        </a:xfrm>
      </p:grpSpPr>
      <p:pic>
        <p:nvPicPr>
          <p:cNvPr id="15" name="Content Placeholder 14" descr="A paper with writing on it&#10;&#10;Description automatically generated">
            <a:extLst>
              <a:ext uri="{FF2B5EF4-FFF2-40B4-BE49-F238E27FC236}">
                <a16:creationId xmlns:a16="http://schemas.microsoft.com/office/drawing/2014/main" id="{9CDD4744-7E22-6149-0AAB-50A1B57FE711}"/>
              </a:ext>
            </a:extLst>
          </p:cNvPr>
          <p:cNvPicPr>
            <a:picLocks noGrp="1" noChangeAspect="1"/>
          </p:cNvPicPr>
          <p:nvPr>
            <p:ph idx="1"/>
          </p:nvPr>
        </p:nvPicPr>
        <p:blipFill>
          <a:blip r:embed="rId3"/>
          <a:stretch>
            <a:fillRect/>
          </a:stretch>
        </p:blipFill>
        <p:spPr>
          <a:xfrm rot="5400000">
            <a:off x="616125" y="686828"/>
            <a:ext cx="2995998" cy="3859948"/>
          </a:xfrm>
          <a:noFill/>
        </p:spPr>
      </p:pic>
      <p:sp>
        <p:nvSpPr>
          <p:cNvPr id="20" name="Content Placeholder 2">
            <a:extLst>
              <a:ext uri="{FF2B5EF4-FFF2-40B4-BE49-F238E27FC236}">
                <a16:creationId xmlns:a16="http://schemas.microsoft.com/office/drawing/2014/main" id="{DFEFFC0F-5DFE-1B74-3BAD-E9E721341F58}"/>
              </a:ext>
            </a:extLst>
          </p:cNvPr>
          <p:cNvSpPr>
            <a:spLocks noGrp="1"/>
          </p:cNvSpPr>
          <p:nvPr>
            <p:ph idx="10"/>
          </p:nvPr>
        </p:nvSpPr>
        <p:spPr>
          <a:xfrm>
            <a:off x="4736027" y="1199356"/>
            <a:ext cx="3754437" cy="2744787"/>
          </a:xfrm>
        </p:spPr>
        <p:txBody>
          <a:bodyPr/>
          <a:lstStyle/>
          <a:p>
            <a:r>
              <a:rPr lang="en-US" dirty="0"/>
              <a:t>This low fidelity sketch was used to determine alignment with project sponsors and stakeholders.</a:t>
            </a:r>
          </a:p>
          <a:p>
            <a:r>
              <a:rPr lang="en-US" dirty="0"/>
              <a:t>This sketch shows the framework of what the application will look like.</a:t>
            </a:r>
          </a:p>
        </p:txBody>
      </p:sp>
      <p:sp>
        <p:nvSpPr>
          <p:cNvPr id="11" name="Title 10">
            <a:extLst>
              <a:ext uri="{FF2B5EF4-FFF2-40B4-BE49-F238E27FC236}">
                <a16:creationId xmlns:a16="http://schemas.microsoft.com/office/drawing/2014/main" id="{42C20ADB-F5EB-6BC4-71BA-28B39EC048F3}"/>
              </a:ext>
            </a:extLst>
          </p:cNvPr>
          <p:cNvSpPr>
            <a:spLocks noGrp="1"/>
          </p:cNvSpPr>
          <p:nvPr>
            <p:ph type="title"/>
          </p:nvPr>
        </p:nvSpPr>
        <p:spPr>
          <a:xfrm>
            <a:off x="184150" y="166052"/>
            <a:ext cx="7986014" cy="507696"/>
          </a:xfrm>
        </p:spPr>
        <p:txBody>
          <a:bodyPr anchor="t">
            <a:normAutofit/>
          </a:bodyPr>
          <a:lstStyle/>
          <a:p>
            <a:r>
              <a:rPr lang="en-US" u="sng" dirty="0"/>
              <a:t>Initial Paper Sketch </a:t>
            </a:r>
          </a:p>
        </p:txBody>
      </p:sp>
      <p:sp>
        <p:nvSpPr>
          <p:cNvPr id="2" name="TextBox 1">
            <a:extLst>
              <a:ext uri="{FF2B5EF4-FFF2-40B4-BE49-F238E27FC236}">
                <a16:creationId xmlns:a16="http://schemas.microsoft.com/office/drawing/2014/main" id="{15CE2D38-F0CC-43B6-F36D-19605E8EC554}"/>
              </a:ext>
            </a:extLst>
          </p:cNvPr>
          <p:cNvSpPr txBox="1"/>
          <p:nvPr/>
        </p:nvSpPr>
        <p:spPr>
          <a:xfrm>
            <a:off x="4256116" y="4829695"/>
            <a:ext cx="0" cy="0"/>
          </a:xfrm>
          <a:prstGeom prst="rect">
            <a:avLst/>
          </a:prstGeom>
          <a:noFill/>
        </p:spPr>
        <p:txBody>
          <a:bodyPr wrap="none" lIns="0" rtlCol="0">
            <a:noAutofit/>
          </a:bodyPr>
          <a:lstStyle/>
          <a:p>
            <a:pPr marL="171450" indent="-171450" algn="l">
              <a:spcBef>
                <a:spcPts val="600"/>
              </a:spcBef>
              <a:buFont typeface="Wingdings" pitchFamily="2" charset="2"/>
              <a:buChar char="§"/>
            </a:pPr>
            <a:endParaRPr lang="en-US" sz="11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0DD8B17-1572-6F52-06DC-B57976F3E8CA}"/>
              </a:ext>
            </a:extLst>
          </p:cNvPr>
          <p:cNvSpPr txBox="1"/>
          <p:nvPr/>
        </p:nvSpPr>
        <p:spPr>
          <a:xfrm>
            <a:off x="4422371" y="4838007"/>
            <a:ext cx="0" cy="0"/>
          </a:xfrm>
          <a:prstGeom prst="rect">
            <a:avLst/>
          </a:prstGeom>
          <a:noFill/>
        </p:spPr>
        <p:txBody>
          <a:bodyPr wrap="none" lIns="0" rtlCol="0">
            <a:noAutofit/>
          </a:bodyPr>
          <a:lstStyle/>
          <a:p>
            <a:pPr marL="171450" indent="-171450" algn="l">
              <a:spcBef>
                <a:spcPts val="600"/>
              </a:spcBef>
              <a:buFont typeface="Wingdings" pitchFamily="2" charset="2"/>
              <a:buChar char="§"/>
            </a:pPr>
            <a:endParaRPr lang="en-US" sz="11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C0975798-C5E0-5E8F-9019-6478005FFD7F}"/>
              </a:ext>
            </a:extLst>
          </p:cNvPr>
          <p:cNvSpPr txBox="1"/>
          <p:nvPr/>
        </p:nvSpPr>
        <p:spPr>
          <a:xfrm>
            <a:off x="8872780" y="4130298"/>
            <a:ext cx="0" cy="0"/>
          </a:xfrm>
          <a:prstGeom prst="rect">
            <a:avLst/>
          </a:prstGeom>
          <a:noFill/>
        </p:spPr>
        <p:txBody>
          <a:bodyPr wrap="none" lIns="0" rtlCol="0">
            <a:noAutofit/>
          </a:bodyPr>
          <a:lstStyle/>
          <a:p>
            <a:pPr marL="171450" indent="-171450" algn="l">
              <a:spcBef>
                <a:spcPts val="600"/>
              </a:spcBef>
              <a:buFont typeface="Wingdings" pitchFamily="2" charset="2"/>
              <a:buChar char="§"/>
            </a:pPr>
            <a:endParaRPr lang="en-US"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2138458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8858F-0B9D-25BC-C6F0-0283DFD72435}"/>
            </a:ext>
          </a:extLst>
        </p:cNvPr>
        <p:cNvGrpSpPr/>
        <p:nvPr/>
      </p:nvGrpSpPr>
      <p:grpSpPr>
        <a:xfrm>
          <a:off x="0" y="0"/>
          <a:ext cx="0" cy="0"/>
          <a:chOff x="0" y="0"/>
          <a:chExt cx="0" cy="0"/>
        </a:xfrm>
      </p:grpSpPr>
      <p:sp>
        <p:nvSpPr>
          <p:cNvPr id="20" name="Content Placeholder 2">
            <a:extLst>
              <a:ext uri="{FF2B5EF4-FFF2-40B4-BE49-F238E27FC236}">
                <a16:creationId xmlns:a16="http://schemas.microsoft.com/office/drawing/2014/main" id="{5A3FD587-1E8D-235D-102F-6A2989FC6966}"/>
              </a:ext>
            </a:extLst>
          </p:cNvPr>
          <p:cNvSpPr>
            <a:spLocks noGrp="1"/>
          </p:cNvSpPr>
          <p:nvPr>
            <p:ph idx="10"/>
          </p:nvPr>
        </p:nvSpPr>
        <p:spPr>
          <a:xfrm>
            <a:off x="4736027" y="1199356"/>
            <a:ext cx="3754437" cy="2744787"/>
          </a:xfrm>
        </p:spPr>
        <p:txBody>
          <a:bodyPr/>
          <a:lstStyle/>
          <a:p>
            <a:r>
              <a:rPr lang="en-US" dirty="0"/>
              <a:t>A high-fidelity sketch was used to provide a real-life view of the final application view.</a:t>
            </a:r>
          </a:p>
        </p:txBody>
      </p:sp>
      <p:sp>
        <p:nvSpPr>
          <p:cNvPr id="11" name="Title 10">
            <a:extLst>
              <a:ext uri="{FF2B5EF4-FFF2-40B4-BE49-F238E27FC236}">
                <a16:creationId xmlns:a16="http://schemas.microsoft.com/office/drawing/2014/main" id="{C65F55D8-6B01-6977-409C-5FD9CF12CB8F}"/>
              </a:ext>
            </a:extLst>
          </p:cNvPr>
          <p:cNvSpPr>
            <a:spLocks noGrp="1"/>
          </p:cNvSpPr>
          <p:nvPr>
            <p:ph type="title"/>
          </p:nvPr>
        </p:nvSpPr>
        <p:spPr>
          <a:xfrm>
            <a:off x="184150" y="166052"/>
            <a:ext cx="7986014" cy="507696"/>
          </a:xfrm>
        </p:spPr>
        <p:txBody>
          <a:bodyPr anchor="t">
            <a:normAutofit/>
          </a:bodyPr>
          <a:lstStyle/>
          <a:p>
            <a:r>
              <a:rPr lang="en-US" u="sng" dirty="0"/>
              <a:t>Application Mock-up</a:t>
            </a:r>
          </a:p>
        </p:txBody>
      </p:sp>
      <p:sp>
        <p:nvSpPr>
          <p:cNvPr id="2" name="TextBox 1">
            <a:extLst>
              <a:ext uri="{FF2B5EF4-FFF2-40B4-BE49-F238E27FC236}">
                <a16:creationId xmlns:a16="http://schemas.microsoft.com/office/drawing/2014/main" id="{36595D6E-632C-7D3D-B141-5A1460511E47}"/>
              </a:ext>
            </a:extLst>
          </p:cNvPr>
          <p:cNvSpPr txBox="1"/>
          <p:nvPr/>
        </p:nvSpPr>
        <p:spPr>
          <a:xfrm>
            <a:off x="4256116" y="4829695"/>
            <a:ext cx="0" cy="0"/>
          </a:xfrm>
          <a:prstGeom prst="rect">
            <a:avLst/>
          </a:prstGeom>
          <a:noFill/>
        </p:spPr>
        <p:txBody>
          <a:bodyPr wrap="none" lIns="0" rtlCol="0">
            <a:noAutofit/>
          </a:bodyPr>
          <a:lstStyle/>
          <a:p>
            <a:pPr marL="171450" indent="-171450" algn="l">
              <a:spcBef>
                <a:spcPts val="600"/>
              </a:spcBef>
              <a:buFont typeface="Wingdings" pitchFamily="2" charset="2"/>
              <a:buChar char="§"/>
            </a:pPr>
            <a:endParaRPr lang="en-US" sz="11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5C9FFC24-BB9F-1793-E21E-78F739FE13EE}"/>
              </a:ext>
            </a:extLst>
          </p:cNvPr>
          <p:cNvSpPr txBox="1"/>
          <p:nvPr/>
        </p:nvSpPr>
        <p:spPr>
          <a:xfrm>
            <a:off x="4422371" y="4838007"/>
            <a:ext cx="0" cy="0"/>
          </a:xfrm>
          <a:prstGeom prst="rect">
            <a:avLst/>
          </a:prstGeom>
          <a:noFill/>
        </p:spPr>
        <p:txBody>
          <a:bodyPr wrap="none" lIns="0" rtlCol="0">
            <a:noAutofit/>
          </a:bodyPr>
          <a:lstStyle/>
          <a:p>
            <a:pPr marL="171450" indent="-171450" algn="l">
              <a:spcBef>
                <a:spcPts val="600"/>
              </a:spcBef>
              <a:buFont typeface="Wingdings" pitchFamily="2" charset="2"/>
              <a:buChar char="§"/>
            </a:pPr>
            <a:endParaRPr lang="en-US" sz="11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A858D55C-CBBD-FB98-43D2-2AF068DA12FA}"/>
              </a:ext>
            </a:extLst>
          </p:cNvPr>
          <p:cNvSpPr txBox="1"/>
          <p:nvPr/>
        </p:nvSpPr>
        <p:spPr>
          <a:xfrm>
            <a:off x="8872780" y="4130298"/>
            <a:ext cx="0" cy="0"/>
          </a:xfrm>
          <a:prstGeom prst="rect">
            <a:avLst/>
          </a:prstGeom>
          <a:noFill/>
        </p:spPr>
        <p:txBody>
          <a:bodyPr wrap="none" lIns="0" rtlCol="0">
            <a:noAutofit/>
          </a:bodyPr>
          <a:lstStyle/>
          <a:p>
            <a:pPr marL="171450" indent="-171450" algn="l">
              <a:spcBef>
                <a:spcPts val="600"/>
              </a:spcBef>
              <a:buFont typeface="Wingdings" pitchFamily="2" charset="2"/>
              <a:buChar char="§"/>
            </a:pPr>
            <a:endParaRPr lang="en-US" sz="1100" dirty="0">
              <a:latin typeface="Arial" panose="020B0604020202020204" pitchFamily="34" charset="0"/>
              <a:cs typeface="Arial" panose="020B0604020202020204" pitchFamily="34" charset="0"/>
            </a:endParaRPr>
          </a:p>
        </p:txBody>
      </p:sp>
      <p:pic>
        <p:nvPicPr>
          <p:cNvPr id="6" name="Picture 5" descr="A couple of cell phones with tools on them&#10;&#10;Description automatically generated">
            <a:extLst>
              <a:ext uri="{FF2B5EF4-FFF2-40B4-BE49-F238E27FC236}">
                <a16:creationId xmlns:a16="http://schemas.microsoft.com/office/drawing/2014/main" id="{0B438D7F-D6C6-B362-2663-33CF71824FEE}"/>
              </a:ext>
            </a:extLst>
          </p:cNvPr>
          <p:cNvPicPr>
            <a:picLocks noChangeAspect="1"/>
          </p:cNvPicPr>
          <p:nvPr/>
        </p:nvPicPr>
        <p:blipFill>
          <a:blip r:embed="rId3"/>
          <a:stretch>
            <a:fillRect/>
          </a:stretch>
        </p:blipFill>
        <p:spPr>
          <a:xfrm>
            <a:off x="189806" y="838984"/>
            <a:ext cx="4258153" cy="3465529"/>
          </a:xfrm>
          <a:prstGeom prst="rect">
            <a:avLst/>
          </a:prstGeom>
        </p:spPr>
      </p:pic>
    </p:spTree>
    <p:extLst>
      <p:ext uri="{BB962C8B-B14F-4D97-AF65-F5344CB8AC3E}">
        <p14:creationId xmlns:p14="http://schemas.microsoft.com/office/powerpoint/2010/main" val="21442721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7C57B-C436-8F4E-D689-FD1DFE8D4F2F}"/>
            </a:ext>
          </a:extLst>
        </p:cNvPr>
        <p:cNvGrpSpPr/>
        <p:nvPr/>
      </p:nvGrpSpPr>
      <p:grpSpPr>
        <a:xfrm>
          <a:off x="0" y="0"/>
          <a:ext cx="0" cy="0"/>
          <a:chOff x="0" y="0"/>
          <a:chExt cx="0" cy="0"/>
        </a:xfrm>
      </p:grpSpPr>
      <p:sp>
        <p:nvSpPr>
          <p:cNvPr id="20" name="Content Placeholder 2">
            <a:extLst>
              <a:ext uri="{FF2B5EF4-FFF2-40B4-BE49-F238E27FC236}">
                <a16:creationId xmlns:a16="http://schemas.microsoft.com/office/drawing/2014/main" id="{437EE807-AD57-0E31-3CD1-329CF5249DF7}"/>
              </a:ext>
            </a:extLst>
          </p:cNvPr>
          <p:cNvSpPr>
            <a:spLocks noGrp="1"/>
          </p:cNvSpPr>
          <p:nvPr>
            <p:ph idx="10"/>
          </p:nvPr>
        </p:nvSpPr>
        <p:spPr>
          <a:xfrm>
            <a:off x="4671290" y="673748"/>
            <a:ext cx="3754437" cy="2744787"/>
          </a:xfrm>
        </p:spPr>
        <p:txBody>
          <a:bodyPr/>
          <a:lstStyle/>
          <a:p>
            <a:r>
              <a:rPr lang="en-US" dirty="0"/>
              <a:t>Upon clicking on the gear, the user can modify settings such as colors, subscription and general user settings</a:t>
            </a:r>
          </a:p>
        </p:txBody>
      </p:sp>
      <p:sp>
        <p:nvSpPr>
          <p:cNvPr id="11" name="Title 10">
            <a:extLst>
              <a:ext uri="{FF2B5EF4-FFF2-40B4-BE49-F238E27FC236}">
                <a16:creationId xmlns:a16="http://schemas.microsoft.com/office/drawing/2014/main" id="{EB4CEE40-630A-1472-7AAE-333EDB5288DE}"/>
              </a:ext>
            </a:extLst>
          </p:cNvPr>
          <p:cNvSpPr>
            <a:spLocks noGrp="1"/>
          </p:cNvSpPr>
          <p:nvPr>
            <p:ph type="title"/>
          </p:nvPr>
        </p:nvSpPr>
        <p:spPr>
          <a:xfrm>
            <a:off x="184150" y="166052"/>
            <a:ext cx="7986014" cy="507696"/>
          </a:xfrm>
        </p:spPr>
        <p:txBody>
          <a:bodyPr anchor="t">
            <a:normAutofit/>
          </a:bodyPr>
          <a:lstStyle/>
          <a:p>
            <a:r>
              <a:rPr lang="en-US" u="sng" dirty="0"/>
              <a:t>User Settings</a:t>
            </a:r>
          </a:p>
        </p:txBody>
      </p:sp>
      <p:sp>
        <p:nvSpPr>
          <p:cNvPr id="2" name="TextBox 1">
            <a:extLst>
              <a:ext uri="{FF2B5EF4-FFF2-40B4-BE49-F238E27FC236}">
                <a16:creationId xmlns:a16="http://schemas.microsoft.com/office/drawing/2014/main" id="{017911C9-1ADA-69BA-F69E-1F2D9E8DCA62}"/>
              </a:ext>
            </a:extLst>
          </p:cNvPr>
          <p:cNvSpPr txBox="1"/>
          <p:nvPr/>
        </p:nvSpPr>
        <p:spPr>
          <a:xfrm>
            <a:off x="4256116" y="4829695"/>
            <a:ext cx="0" cy="0"/>
          </a:xfrm>
          <a:prstGeom prst="rect">
            <a:avLst/>
          </a:prstGeom>
          <a:noFill/>
        </p:spPr>
        <p:txBody>
          <a:bodyPr wrap="none" lIns="0" rtlCol="0">
            <a:noAutofit/>
          </a:bodyPr>
          <a:lstStyle/>
          <a:p>
            <a:pPr marL="171450" indent="-171450" algn="l">
              <a:spcBef>
                <a:spcPts val="600"/>
              </a:spcBef>
              <a:buFont typeface="Wingdings" pitchFamily="2" charset="2"/>
              <a:buChar char="§"/>
            </a:pPr>
            <a:endParaRPr lang="en-US" sz="11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9612B509-73DD-4E43-AB7A-007528A7210D}"/>
              </a:ext>
            </a:extLst>
          </p:cNvPr>
          <p:cNvSpPr txBox="1"/>
          <p:nvPr/>
        </p:nvSpPr>
        <p:spPr>
          <a:xfrm>
            <a:off x="4422371" y="4838007"/>
            <a:ext cx="0" cy="0"/>
          </a:xfrm>
          <a:prstGeom prst="rect">
            <a:avLst/>
          </a:prstGeom>
          <a:noFill/>
        </p:spPr>
        <p:txBody>
          <a:bodyPr wrap="none" lIns="0" rtlCol="0">
            <a:noAutofit/>
          </a:bodyPr>
          <a:lstStyle/>
          <a:p>
            <a:pPr marL="171450" indent="-171450" algn="l">
              <a:spcBef>
                <a:spcPts val="600"/>
              </a:spcBef>
              <a:buFont typeface="Wingdings" pitchFamily="2" charset="2"/>
              <a:buChar char="§"/>
            </a:pPr>
            <a:endParaRPr lang="en-US" sz="11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5CFEF9A7-E6E0-FA5C-8F69-F0D2538D9FF2}"/>
              </a:ext>
            </a:extLst>
          </p:cNvPr>
          <p:cNvSpPr txBox="1"/>
          <p:nvPr/>
        </p:nvSpPr>
        <p:spPr>
          <a:xfrm>
            <a:off x="8872780" y="4130298"/>
            <a:ext cx="0" cy="0"/>
          </a:xfrm>
          <a:prstGeom prst="rect">
            <a:avLst/>
          </a:prstGeom>
          <a:noFill/>
        </p:spPr>
        <p:txBody>
          <a:bodyPr wrap="none" lIns="0" rtlCol="0">
            <a:noAutofit/>
          </a:bodyPr>
          <a:lstStyle/>
          <a:p>
            <a:pPr marL="171450" indent="-171450" algn="l">
              <a:spcBef>
                <a:spcPts val="600"/>
              </a:spcBef>
              <a:buFont typeface="Wingdings" pitchFamily="2" charset="2"/>
              <a:buChar char="§"/>
            </a:pPr>
            <a:endParaRPr lang="en-US" sz="1100"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FECA4DC7-2E1C-6E0A-4473-94A5B8DC88C3}"/>
              </a:ext>
            </a:extLst>
          </p:cNvPr>
          <p:cNvPicPr>
            <a:picLocks noChangeAspect="1"/>
          </p:cNvPicPr>
          <p:nvPr/>
        </p:nvPicPr>
        <p:blipFill>
          <a:blip r:embed="rId3"/>
          <a:stretch>
            <a:fillRect/>
          </a:stretch>
        </p:blipFill>
        <p:spPr>
          <a:xfrm>
            <a:off x="184150" y="683612"/>
            <a:ext cx="3714525" cy="3776276"/>
          </a:xfrm>
          <a:prstGeom prst="rect">
            <a:avLst/>
          </a:prstGeom>
        </p:spPr>
      </p:pic>
    </p:spTree>
    <p:extLst>
      <p:ext uri="{BB962C8B-B14F-4D97-AF65-F5344CB8AC3E}">
        <p14:creationId xmlns:p14="http://schemas.microsoft.com/office/powerpoint/2010/main" val="3905667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43BBE-A0F6-A7C8-2B48-1AD43C980BA2}"/>
            </a:ext>
          </a:extLst>
        </p:cNvPr>
        <p:cNvGrpSpPr/>
        <p:nvPr/>
      </p:nvGrpSpPr>
      <p:grpSpPr>
        <a:xfrm>
          <a:off x="0" y="0"/>
          <a:ext cx="0" cy="0"/>
          <a:chOff x="0" y="0"/>
          <a:chExt cx="0" cy="0"/>
        </a:xfrm>
      </p:grpSpPr>
      <p:sp>
        <p:nvSpPr>
          <p:cNvPr id="20" name="Content Placeholder 2">
            <a:extLst>
              <a:ext uri="{FF2B5EF4-FFF2-40B4-BE49-F238E27FC236}">
                <a16:creationId xmlns:a16="http://schemas.microsoft.com/office/drawing/2014/main" id="{DFB329E3-C3F5-EF71-4C98-D96A8FA66353}"/>
              </a:ext>
            </a:extLst>
          </p:cNvPr>
          <p:cNvSpPr>
            <a:spLocks noGrp="1"/>
          </p:cNvSpPr>
          <p:nvPr>
            <p:ph idx="10"/>
          </p:nvPr>
        </p:nvSpPr>
        <p:spPr>
          <a:xfrm>
            <a:off x="3554590" y="918089"/>
            <a:ext cx="3754437" cy="2744787"/>
          </a:xfrm>
        </p:spPr>
        <p:txBody>
          <a:bodyPr/>
          <a:lstStyle/>
          <a:p>
            <a:r>
              <a:rPr lang="en-US" dirty="0"/>
              <a:t>Video content is available to all premium subscribers for all DIY projects. </a:t>
            </a:r>
          </a:p>
          <a:p>
            <a:r>
              <a:rPr lang="en-US" dirty="0"/>
              <a:t>Subscription content is $9.99 per month.</a:t>
            </a:r>
          </a:p>
        </p:txBody>
      </p:sp>
      <p:sp>
        <p:nvSpPr>
          <p:cNvPr id="11" name="Title 10">
            <a:extLst>
              <a:ext uri="{FF2B5EF4-FFF2-40B4-BE49-F238E27FC236}">
                <a16:creationId xmlns:a16="http://schemas.microsoft.com/office/drawing/2014/main" id="{7DF4AC55-B4C6-646B-8EFA-B48B9CFE8810}"/>
              </a:ext>
            </a:extLst>
          </p:cNvPr>
          <p:cNvSpPr>
            <a:spLocks noGrp="1"/>
          </p:cNvSpPr>
          <p:nvPr>
            <p:ph type="title"/>
          </p:nvPr>
        </p:nvSpPr>
        <p:spPr>
          <a:xfrm>
            <a:off x="184150" y="166052"/>
            <a:ext cx="7986014" cy="507696"/>
          </a:xfrm>
        </p:spPr>
        <p:txBody>
          <a:bodyPr anchor="t">
            <a:normAutofit/>
          </a:bodyPr>
          <a:lstStyle/>
          <a:p>
            <a:r>
              <a:rPr lang="en-US" u="sng" dirty="0"/>
              <a:t>Video Content </a:t>
            </a:r>
          </a:p>
        </p:txBody>
      </p:sp>
      <p:sp>
        <p:nvSpPr>
          <p:cNvPr id="2" name="TextBox 1">
            <a:extLst>
              <a:ext uri="{FF2B5EF4-FFF2-40B4-BE49-F238E27FC236}">
                <a16:creationId xmlns:a16="http://schemas.microsoft.com/office/drawing/2014/main" id="{4B5FDC27-1B36-07DD-B1CD-91431A724675}"/>
              </a:ext>
            </a:extLst>
          </p:cNvPr>
          <p:cNvSpPr txBox="1"/>
          <p:nvPr/>
        </p:nvSpPr>
        <p:spPr>
          <a:xfrm>
            <a:off x="4256116" y="4829695"/>
            <a:ext cx="0" cy="0"/>
          </a:xfrm>
          <a:prstGeom prst="rect">
            <a:avLst/>
          </a:prstGeom>
          <a:noFill/>
        </p:spPr>
        <p:txBody>
          <a:bodyPr wrap="none" lIns="0" rtlCol="0">
            <a:noAutofit/>
          </a:bodyPr>
          <a:lstStyle/>
          <a:p>
            <a:pPr marL="171450" indent="-171450" algn="l">
              <a:spcBef>
                <a:spcPts val="600"/>
              </a:spcBef>
              <a:buFont typeface="Wingdings" pitchFamily="2" charset="2"/>
              <a:buChar char="§"/>
            </a:pPr>
            <a:endParaRPr lang="en-US" sz="11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93FB81D4-A28F-6995-6F67-696B709FA459}"/>
              </a:ext>
            </a:extLst>
          </p:cNvPr>
          <p:cNvSpPr txBox="1"/>
          <p:nvPr/>
        </p:nvSpPr>
        <p:spPr>
          <a:xfrm>
            <a:off x="4422371" y="4838007"/>
            <a:ext cx="0" cy="0"/>
          </a:xfrm>
          <a:prstGeom prst="rect">
            <a:avLst/>
          </a:prstGeom>
          <a:noFill/>
        </p:spPr>
        <p:txBody>
          <a:bodyPr wrap="none" lIns="0" rtlCol="0">
            <a:noAutofit/>
          </a:bodyPr>
          <a:lstStyle/>
          <a:p>
            <a:pPr marL="171450" indent="-171450" algn="l">
              <a:spcBef>
                <a:spcPts val="600"/>
              </a:spcBef>
              <a:buFont typeface="Wingdings" pitchFamily="2" charset="2"/>
              <a:buChar char="§"/>
            </a:pPr>
            <a:endParaRPr lang="en-US" sz="11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DBB22B7F-28EF-8A72-8DB5-F3E50B8D1C5A}"/>
              </a:ext>
            </a:extLst>
          </p:cNvPr>
          <p:cNvSpPr txBox="1"/>
          <p:nvPr/>
        </p:nvSpPr>
        <p:spPr>
          <a:xfrm>
            <a:off x="8872780" y="4130298"/>
            <a:ext cx="0" cy="0"/>
          </a:xfrm>
          <a:prstGeom prst="rect">
            <a:avLst/>
          </a:prstGeom>
          <a:noFill/>
        </p:spPr>
        <p:txBody>
          <a:bodyPr wrap="none" lIns="0" rtlCol="0">
            <a:noAutofit/>
          </a:bodyPr>
          <a:lstStyle/>
          <a:p>
            <a:pPr marL="171450" indent="-171450" algn="l">
              <a:spcBef>
                <a:spcPts val="600"/>
              </a:spcBef>
              <a:buFont typeface="Wingdings" pitchFamily="2" charset="2"/>
              <a:buChar char="§"/>
            </a:pPr>
            <a:endParaRPr lang="en-US" sz="1100" dirty="0">
              <a:latin typeface="Arial" panose="020B0604020202020204" pitchFamily="34" charset="0"/>
              <a:cs typeface="Arial" panose="020B0604020202020204" pitchFamily="34" charset="0"/>
            </a:endParaRPr>
          </a:p>
        </p:txBody>
      </p:sp>
      <p:pic>
        <p:nvPicPr>
          <p:cNvPr id="1026" name="Picture 2" descr="A mobile app screen for 'Handyman Central' featuring a clean and user-friendly interface with a video content section. The top section includes the app's logo, search bar, and navigation icons for categories like 'Home Repair,' 'Tools,' and 'Tutorials.' Below, a large video player displays a tutorial on a common DIY repair with clear play and pause controls. The bottom section shows suggested video thumbnails related to repairs and tools with brief titles and star ratings. The overall color scheme is neutral, using shades of gray and blue for a professional and approachable look. The style is modern and visually intuitive.">
            <a:extLst>
              <a:ext uri="{FF2B5EF4-FFF2-40B4-BE49-F238E27FC236}">
                <a16:creationId xmlns:a16="http://schemas.microsoft.com/office/drawing/2014/main" id="{64ED33A1-DF81-6F46-5661-8C3BF9D8E5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142" y="918089"/>
            <a:ext cx="2034880" cy="3561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6440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BED55-86B0-71F2-9F72-6FA0106C09D4}"/>
            </a:ext>
          </a:extLst>
        </p:cNvPr>
        <p:cNvGrpSpPr/>
        <p:nvPr/>
      </p:nvGrpSpPr>
      <p:grpSpPr>
        <a:xfrm>
          <a:off x="0" y="0"/>
          <a:ext cx="0" cy="0"/>
          <a:chOff x="0" y="0"/>
          <a:chExt cx="0" cy="0"/>
        </a:xfrm>
      </p:grpSpPr>
      <p:sp>
        <p:nvSpPr>
          <p:cNvPr id="20" name="Content Placeholder 2">
            <a:extLst>
              <a:ext uri="{FF2B5EF4-FFF2-40B4-BE49-F238E27FC236}">
                <a16:creationId xmlns:a16="http://schemas.microsoft.com/office/drawing/2014/main" id="{CC86616D-7E2D-F86C-7E3C-EC631B3A5CB8}"/>
              </a:ext>
            </a:extLst>
          </p:cNvPr>
          <p:cNvSpPr>
            <a:spLocks noGrp="1"/>
          </p:cNvSpPr>
          <p:nvPr>
            <p:ph idx="10"/>
          </p:nvPr>
        </p:nvSpPr>
        <p:spPr>
          <a:xfrm>
            <a:off x="3554590" y="918089"/>
            <a:ext cx="3754437" cy="2744787"/>
          </a:xfrm>
        </p:spPr>
        <p:txBody>
          <a:bodyPr/>
          <a:lstStyle/>
          <a:p>
            <a:r>
              <a:rPr lang="en-US" dirty="0"/>
              <a:t>Each section is broken down by articles, blog, and video. </a:t>
            </a:r>
          </a:p>
          <a:p>
            <a:r>
              <a:rPr lang="en-US" dirty="0"/>
              <a:t>The user can quickly navigate between each element to quickly access the content that they are seeking.</a:t>
            </a:r>
          </a:p>
          <a:p>
            <a:r>
              <a:rPr lang="en-US" dirty="0"/>
              <a:t>Based on AI logic, content will be presented on the interests of the user.</a:t>
            </a:r>
          </a:p>
        </p:txBody>
      </p:sp>
      <p:sp>
        <p:nvSpPr>
          <p:cNvPr id="11" name="Title 10">
            <a:extLst>
              <a:ext uri="{FF2B5EF4-FFF2-40B4-BE49-F238E27FC236}">
                <a16:creationId xmlns:a16="http://schemas.microsoft.com/office/drawing/2014/main" id="{8DFF8078-4D56-D113-20CB-B54B162BFA47}"/>
              </a:ext>
            </a:extLst>
          </p:cNvPr>
          <p:cNvSpPr>
            <a:spLocks noGrp="1"/>
          </p:cNvSpPr>
          <p:nvPr>
            <p:ph type="title"/>
          </p:nvPr>
        </p:nvSpPr>
        <p:spPr>
          <a:xfrm>
            <a:off x="184150" y="166052"/>
            <a:ext cx="7986014" cy="507696"/>
          </a:xfrm>
        </p:spPr>
        <p:txBody>
          <a:bodyPr anchor="t">
            <a:normAutofit/>
          </a:bodyPr>
          <a:lstStyle/>
          <a:p>
            <a:r>
              <a:rPr lang="en-US" u="sng" dirty="0"/>
              <a:t>Application Final Product Mock-up </a:t>
            </a:r>
          </a:p>
        </p:txBody>
      </p:sp>
      <p:sp>
        <p:nvSpPr>
          <p:cNvPr id="2" name="TextBox 1">
            <a:extLst>
              <a:ext uri="{FF2B5EF4-FFF2-40B4-BE49-F238E27FC236}">
                <a16:creationId xmlns:a16="http://schemas.microsoft.com/office/drawing/2014/main" id="{CA44CA0B-E751-EDF8-3B6F-7909B3A976ED}"/>
              </a:ext>
            </a:extLst>
          </p:cNvPr>
          <p:cNvSpPr txBox="1"/>
          <p:nvPr/>
        </p:nvSpPr>
        <p:spPr>
          <a:xfrm>
            <a:off x="4256116" y="4829695"/>
            <a:ext cx="0" cy="0"/>
          </a:xfrm>
          <a:prstGeom prst="rect">
            <a:avLst/>
          </a:prstGeom>
          <a:noFill/>
        </p:spPr>
        <p:txBody>
          <a:bodyPr wrap="none" lIns="0" rtlCol="0">
            <a:noAutofit/>
          </a:bodyPr>
          <a:lstStyle/>
          <a:p>
            <a:pPr marL="171450" indent="-171450" algn="l">
              <a:spcBef>
                <a:spcPts val="600"/>
              </a:spcBef>
              <a:buFont typeface="Wingdings" pitchFamily="2" charset="2"/>
              <a:buChar char="§"/>
            </a:pPr>
            <a:endParaRPr lang="en-US" sz="11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9058D8AD-9FB7-C837-2B97-A60725A49127}"/>
              </a:ext>
            </a:extLst>
          </p:cNvPr>
          <p:cNvSpPr txBox="1"/>
          <p:nvPr/>
        </p:nvSpPr>
        <p:spPr>
          <a:xfrm>
            <a:off x="4422371" y="4838007"/>
            <a:ext cx="0" cy="0"/>
          </a:xfrm>
          <a:prstGeom prst="rect">
            <a:avLst/>
          </a:prstGeom>
          <a:noFill/>
        </p:spPr>
        <p:txBody>
          <a:bodyPr wrap="none" lIns="0" rtlCol="0">
            <a:noAutofit/>
          </a:bodyPr>
          <a:lstStyle/>
          <a:p>
            <a:pPr marL="171450" indent="-171450" algn="l">
              <a:spcBef>
                <a:spcPts val="600"/>
              </a:spcBef>
              <a:buFont typeface="Wingdings" pitchFamily="2" charset="2"/>
              <a:buChar char="§"/>
            </a:pPr>
            <a:endParaRPr lang="en-US" sz="11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C40380BE-2DE2-7D9B-52FC-82560D977B67}"/>
              </a:ext>
            </a:extLst>
          </p:cNvPr>
          <p:cNvSpPr txBox="1"/>
          <p:nvPr/>
        </p:nvSpPr>
        <p:spPr>
          <a:xfrm>
            <a:off x="8872780" y="4130298"/>
            <a:ext cx="0" cy="0"/>
          </a:xfrm>
          <a:prstGeom prst="rect">
            <a:avLst/>
          </a:prstGeom>
          <a:noFill/>
        </p:spPr>
        <p:txBody>
          <a:bodyPr wrap="none" lIns="0" rtlCol="0">
            <a:noAutofit/>
          </a:bodyPr>
          <a:lstStyle/>
          <a:p>
            <a:pPr marL="171450" indent="-171450" algn="l">
              <a:spcBef>
                <a:spcPts val="600"/>
              </a:spcBef>
              <a:buFont typeface="Wingdings" pitchFamily="2" charset="2"/>
              <a:buChar char="§"/>
            </a:pPr>
            <a:endParaRPr lang="en-US" sz="1100" dirty="0">
              <a:latin typeface="Arial" panose="020B0604020202020204" pitchFamily="34" charset="0"/>
              <a:cs typeface="Arial" panose="020B0604020202020204" pitchFamily="34" charset="0"/>
            </a:endParaRPr>
          </a:p>
        </p:txBody>
      </p:sp>
      <p:pic>
        <p:nvPicPr>
          <p:cNvPr id="4098" name="Picture 2" descr="A mobile and tablet app screen design for 'Handyman Central' with three distinct sections labeled 'Articles,' 'Live Blog,' and 'Videos.' Each section contains sample content:&#10;&#10;- The 'Articles' section on the left has a list of articles with titles, brief summaries, and a 'Read Article' button for each.&#10;- The 'Live Blog' section in the center has a scrolling feed with entries featuring timestamps and preview text, with a 'View More' option.&#10;- The 'Videos' section on the right displays video thumbnails with a play button icon and a short title underneath each video.&#10;&#10;The layout includes a search bar at the top, a copyright note and feedback option at the bottom, and a variety of tools and icons scattered as part of the footer design. Make the design look like a functional interface with clear, user-friendly elements for each section.">
            <a:extLst>
              <a:ext uri="{FF2B5EF4-FFF2-40B4-BE49-F238E27FC236}">
                <a16:creationId xmlns:a16="http://schemas.microsoft.com/office/drawing/2014/main" id="{239F8B36-DB47-1938-D7D8-7405D291EB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21" y="832031"/>
            <a:ext cx="3374379" cy="3374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4841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NYP_Template">
  <a:themeElements>
    <a:clrScheme name="Custom 69">
      <a:dk1>
        <a:srgbClr val="000000"/>
      </a:dk1>
      <a:lt1>
        <a:srgbClr val="FFFFFF"/>
      </a:lt1>
      <a:dk2>
        <a:srgbClr val="636669"/>
      </a:dk2>
      <a:lt2>
        <a:srgbClr val="D9D9D6"/>
      </a:lt2>
      <a:accent1>
        <a:srgbClr val="E2232A"/>
      </a:accent1>
      <a:accent2>
        <a:srgbClr val="006BA6"/>
      </a:accent2>
      <a:accent3>
        <a:srgbClr val="FFA300"/>
      </a:accent3>
      <a:accent4>
        <a:srgbClr val="83C661"/>
      </a:accent4>
      <a:accent5>
        <a:srgbClr val="00A3E0"/>
      </a:accent5>
      <a:accent6>
        <a:srgbClr val="FBE122"/>
      </a:accent6>
      <a:hlink>
        <a:srgbClr val="0563C1"/>
      </a:hlink>
      <a:folHlink>
        <a:srgbClr val="D9D96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bg2"/>
        </a:solidFill>
        <a:ln w="12700">
          <a:noFill/>
          <a:miter lim="800000"/>
          <a:headEnd/>
          <a:tailEnd/>
        </a:ln>
        <a:effectLst/>
      </a:spPr>
      <a:bodyPr wrap="none" anchor="ctr"/>
      <a:lstStyle>
        <a:defPPr algn="l">
          <a:defRPr dirty="0">
            <a:latin typeface="Arial" panose="020B0604020202020204" pitchFamily="34" charset="0"/>
          </a:defRPr>
        </a:defPPr>
      </a:lst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lIns="0" rtlCol="0">
        <a:noAutofit/>
      </a:bodyPr>
      <a:lstStyle>
        <a:defPPr marL="171450" indent="-171450" algn="l">
          <a:spcBef>
            <a:spcPts val="600"/>
          </a:spcBef>
          <a:buFont typeface="Wingdings" pitchFamily="2" charset="2"/>
          <a:buChar char="§"/>
          <a:defRPr sz="1100">
            <a:latin typeface="Arial" panose="020B0604020202020204" pitchFamily="34" charset="0"/>
            <a:cs typeface="Arial" panose="020B0604020202020204" pitchFamily="34" charset="0"/>
          </a:defRPr>
        </a:defPPr>
      </a:lstStyle>
    </a:txDef>
  </a:objectDefaults>
  <a:extraClrSchemeLst/>
  <a:extLst>
    <a:ext uri="{05A4C25C-085E-4340-85A3-A5531E510DB2}">
      <thm15:themeFamily xmlns:thm15="http://schemas.microsoft.com/office/thememl/2012/main" name="NewYorkPresbyterian_PowerPoint_Template_2.2.22" id="{E746587E-1FFD-4966-A88A-484C343ABB48}" vid="{43F15B5C-40BD-484D-9BA3-51DDCA3DAD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NewYorkPresbyterian_PowerPoint_Template_2.2.22</Template>
  <TotalTime>2300</TotalTime>
  <Words>939</Words>
  <Application>Microsoft Macintosh PowerPoint</Application>
  <PresentationFormat>On-screen Show (16:9)</PresentationFormat>
  <Paragraphs>68</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System Font Regular</vt:lpstr>
      <vt:lpstr>Wingdings</vt:lpstr>
      <vt:lpstr>NYP_Template</vt:lpstr>
      <vt:lpstr>PowerPoint Presentation</vt:lpstr>
      <vt:lpstr>Definition Statement</vt:lpstr>
      <vt:lpstr>Application Overview</vt:lpstr>
      <vt:lpstr>Key Features </vt:lpstr>
      <vt:lpstr>Initial Paper Sketch </vt:lpstr>
      <vt:lpstr>Application Mock-up</vt:lpstr>
      <vt:lpstr>User Settings</vt:lpstr>
      <vt:lpstr>Video Content </vt:lpstr>
      <vt:lpstr>Application Final Product Mock-up </vt:lpstr>
      <vt:lpstr>User Testing </vt:lpstr>
      <vt:lpstr>Next Steps and Conclusion</vt:lpstr>
      <vt:lpstr>PowerPoint Presentation</vt:lpstr>
    </vt:vector>
  </TitlesOfParts>
  <Company>NewYork-Presbyterian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Artache, Miguel</dc:creator>
  <cp:lastModifiedBy>Artache, Miguel</cp:lastModifiedBy>
  <cp:revision>321</cp:revision>
  <dcterms:created xsi:type="dcterms:W3CDTF">2023-03-28T12:14:43Z</dcterms:created>
  <dcterms:modified xsi:type="dcterms:W3CDTF">2024-10-30T21:36:13Z</dcterms:modified>
</cp:coreProperties>
</file>